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5D1C-6D94-45D4-B658-D10D1C8FB28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9729-A3BA-4D7D-9103-6A5CC5CB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80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5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1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3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0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0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1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7AAE37-78A6-4932-9558-27EF5BD1E3EF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7"/>
          <a:stretch/>
        </p:blipFill>
        <p:spPr bwMode="auto">
          <a:xfrm>
            <a:off x="-1116632" y="-27384"/>
            <a:ext cx="10582643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93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Определение: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Округление –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 замена точного значения величины близким к нему «круглым» числом.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95000"/>
                  </a:schemeClr>
                </a:solidFill>
              </a:rPr>
              <a:t>7980 ≈ 8000</a:t>
            </a:r>
          </a:p>
          <a:p>
            <a:pPr algn="ctr"/>
            <a:r>
              <a:rPr lang="ru-RU" sz="2400" i="1" dirty="0" smtClean="0">
                <a:solidFill>
                  <a:schemeClr val="accent3">
                    <a:lumMod val="95000"/>
                  </a:schemeClr>
                </a:solidFill>
              </a:rPr>
              <a:t>«7980 приближенно равно восьми тысячам»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95000"/>
                  </a:schemeClr>
                </a:solidFill>
              </a:rPr>
              <a:t>7032 ≈ 7000</a:t>
            </a:r>
          </a:p>
          <a:p>
            <a:pPr algn="ctr"/>
            <a:r>
              <a:rPr lang="ru-RU" sz="2400" i="1" dirty="0" smtClean="0">
                <a:solidFill>
                  <a:schemeClr val="accent3">
                    <a:lumMod val="95000"/>
                  </a:schemeClr>
                </a:solidFill>
              </a:rPr>
              <a:t>«7032 приближенно равно семи тысячам»</a:t>
            </a:r>
            <a:endParaRPr lang="ru-RU" sz="2400" i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2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Задание группам: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Прочитайте приближенные равенства. В каждом случае определите, до какого разряда выполнено округление: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78691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 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78700                             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34290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34000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714098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714000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854123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1000000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42736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 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 82550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82545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 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 82550</a:t>
            </a:r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0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Ответьте на вопросы: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В каких случаях цифра разряда, до которого выполнялось округление, не изменилась?</a:t>
            </a:r>
          </a:p>
          <a:p>
            <a:pPr algn="ctr"/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3">
                    <a:lumMod val="95000"/>
                  </a:schemeClr>
                </a:solidFill>
              </a:rPr>
              <a:t>В каких случаях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	эта цифра менялась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	и каким образом?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7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9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адание группам: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Постарайтесь сформулировать правило или просто объяснить, как выполняется округление до заданного разряда.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2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Проверьте себя: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872208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chemeClr val="accent3">
                  <a:lumMod val="9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3">
                    <a:lumMod val="95000"/>
                  </a:schemeClr>
                </a:solidFill>
              </a:rPr>
              <a:t>При округлении числа до некоторого разряда все цифры последующих разрядов заменяются нулями.</a:t>
            </a:r>
          </a:p>
          <a:p>
            <a:pPr marL="0" indent="0">
              <a:buNone/>
            </a:pPr>
            <a:endParaRPr lang="ru-RU" sz="2800" b="1" i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832" y="285293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3">
                    <a:lumMod val="95000"/>
                  </a:schemeClr>
                </a:solidFill>
              </a:rPr>
              <a:t>Цифра разряда, до которого выполняется округление, остается без изменения, если в округляемом числе за ней следует одна из цифр: 0, 1, 2, 3, 4. В остальных случаях к ней прибавляется 1.</a:t>
            </a:r>
            <a:endParaRPr lang="ru-RU" sz="2400" b="1" i="1" dirty="0" smtClean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3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115212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Округление натуральных  чисел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5 класс</a:t>
            </a:r>
          </a:p>
          <a:p>
            <a:endParaRPr lang="ru-RU" i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197" y="2694399"/>
            <a:ext cx="36097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Автор</a:t>
            </a:r>
          </a:p>
          <a:p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Учитель математики</a:t>
            </a:r>
          </a:p>
          <a:p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ГБОУ школа №47 </a:t>
            </a:r>
          </a:p>
          <a:p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им. Д. С. Лихачева</a:t>
            </a:r>
          </a:p>
          <a:p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Е. А. Портнова</a:t>
            </a:r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5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Задание группам: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1440161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Прочитайте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отрывки из текстов и ответьте на </a:t>
            </a: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вопросы.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5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Текст 1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21168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Полярный </a:t>
            </a:r>
            <a:r>
              <a:rPr lang="ru-RU" dirty="0">
                <a:solidFill>
                  <a:schemeClr val="accent3">
                    <a:lumMod val="95000"/>
                  </a:schemeClr>
                </a:solidFill>
              </a:rPr>
              <a:t>радиус Земли составляет 6357 км, а экваториальный – 6378 км. Однако, обычно говорят, что радиус Земли равен 6400 км.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Текст 2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19256" cy="20882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3">
                    <a:lumMod val="95000"/>
                  </a:schemeClr>
                </a:solidFill>
              </a:rPr>
              <a:t>Когда мы включаем выключатель, вся комната сразу же озаряется светом. Кажется, что свету совсем не надо времени, чтобы добраться до стен. Делались многочисленные попытки определить скорость света. В 17 веке считали, что скорость света </a:t>
            </a: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равна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4608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95000"/>
                  </a:schemeClr>
                </a:solidFill>
              </a:rPr>
              <a:t>300 000 км/с, в 19 веке –       313 000 км/с. А современные исследования показали, что скорость света равна 299 792 458 м/с. Однако,  если вы спросите у образованного человека какова скорость света, он ответит, что она приближенно равна 300 000 км/с.</a:t>
            </a:r>
            <a:endParaRPr lang="ru-RU" sz="2400" dirty="0" smtClean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Текст 3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Представим себе, что длина пути между двумя железнодорожными станциями равна 7980 км. В таком случае обычно говорят, например, так:  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«Расстояние между </a:t>
            </a:r>
            <a:endParaRPr lang="ru-RU" sz="2800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algn="just"/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872" y="299695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станциями около восьми тысяч километров».  Если же длина пути – 7032 км, то говорят, что расстояние равно примерно семи тысячам километров.</a:t>
            </a:r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Вопрос 1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Когда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по -вашему происходит замена точного значения величины близким к нему круглым числом?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2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Вопрос 2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Приведите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свои примеры использования приближенного значения величины.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0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Вопрос 3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Как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вы считаете, в чем разница использования приближенного значения в последнем отрывке?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7957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213</Template>
  <TotalTime>84</TotalTime>
  <Words>389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Презентация PowerPoint</vt:lpstr>
      <vt:lpstr> Округление натуральных  чисел</vt:lpstr>
      <vt:lpstr>Задание группам:</vt:lpstr>
      <vt:lpstr>Текст 1</vt:lpstr>
      <vt:lpstr>Текст 2</vt:lpstr>
      <vt:lpstr>Текст 3</vt:lpstr>
      <vt:lpstr>Вопрос 1</vt:lpstr>
      <vt:lpstr>Вопрос 2</vt:lpstr>
      <vt:lpstr>Вопрос 3</vt:lpstr>
      <vt:lpstr>Определение:</vt:lpstr>
      <vt:lpstr>Задание группам:</vt:lpstr>
      <vt:lpstr>Ответьте на вопросы:</vt:lpstr>
      <vt:lpstr>Задание группам:</vt:lpstr>
      <vt:lpstr>Проверьте себя: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Округление натуральных  чисел</dc:title>
  <dc:creator>Дмитрий</dc:creator>
  <cp:lastModifiedBy>Дмитрий</cp:lastModifiedBy>
  <cp:revision>10</cp:revision>
  <cp:lastPrinted>2013-01-14T19:15:39Z</cp:lastPrinted>
  <dcterms:created xsi:type="dcterms:W3CDTF">2013-01-14T17:53:12Z</dcterms:created>
  <dcterms:modified xsi:type="dcterms:W3CDTF">2013-01-14T19:17:14Z</dcterms:modified>
</cp:coreProperties>
</file>