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82F700-2CD4-4306-A986-7F0F8A104778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EDE7A5-D2F0-4714-B30E-1C94F6BB280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7"/>
            <a:ext cx="7772400" cy="1428761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002060"/>
                </a:solidFill>
              </a:rPr>
              <a:t>Станция </a:t>
            </a:r>
            <a:r>
              <a:rPr lang="ru-RU" sz="5300" dirty="0" smtClean="0"/>
              <a:t>   </a:t>
            </a:r>
            <a:r>
              <a:rPr lang="ru-RU" sz="5300" dirty="0" smtClean="0">
                <a:solidFill>
                  <a:srgbClr val="FF0000"/>
                </a:solidFill>
              </a:rPr>
              <a:t>«Вспоминай-ка!»</a:t>
            </a:r>
            <a:br>
              <a:rPr lang="ru-RU" sz="5300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0000FF"/>
                </a:solidFill>
              </a:rPr>
              <a:t>Какие  из чисел: 36;43;57;72;98;130.</a:t>
            </a:r>
          </a:p>
          <a:p>
            <a:pPr algn="l"/>
            <a:r>
              <a:rPr lang="ru-RU" dirty="0" smtClean="0">
                <a:solidFill>
                  <a:srgbClr val="0000FF"/>
                </a:solidFill>
              </a:rPr>
              <a:t>Делятся:  а) на 2  и  3</a:t>
            </a:r>
          </a:p>
          <a:p>
            <a:pPr algn="l"/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                  б)  на  3  и  9</a:t>
            </a:r>
          </a:p>
          <a:p>
            <a:pPr algn="l"/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                   в) на  5;</a:t>
            </a:r>
          </a:p>
          <a:p>
            <a:pPr algn="l"/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                    г)  на  9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Станция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8000"/>
                </a:solidFill>
              </a:rPr>
              <a:t>«Соображай-ка!»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Какую  цифру  нужно  записать  вместо  звездочки,  в  числе  571*,  чтобы оно  делилось 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а)  на  2;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б) на  5;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в)  на 9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Станция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FF"/>
                </a:solidFill>
              </a:rPr>
              <a:t>«Решай-ка!»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Разложить  на  простые  множители  число  72; (546);  /2340/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Станция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008000"/>
                </a:solidFill>
              </a:rPr>
              <a:t>«Вычисляй-ка!»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Найти  НОД  (28 и  42) </a:t>
            </a:r>
          </a:p>
          <a:p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/68  и  85/</a:t>
            </a:r>
          </a:p>
          <a:p>
            <a:r>
              <a:rPr lang="ru-RU" dirty="0" smtClean="0">
                <a:solidFill>
                  <a:srgbClr val="006600"/>
                </a:solidFill>
              </a:rPr>
              <a:t>Найти  НОК  (20 и  35)</a:t>
            </a:r>
          </a:p>
          <a:p>
            <a:r>
              <a:rPr lang="ru-RU" dirty="0">
                <a:solidFill>
                  <a:srgbClr val="006600"/>
                </a:solidFill>
              </a:rPr>
              <a:t> </a:t>
            </a:r>
            <a:r>
              <a:rPr lang="ru-RU" dirty="0" smtClean="0">
                <a:solidFill>
                  <a:srgbClr val="006600"/>
                </a:solidFill>
              </a:rPr>
              <a:t>                        /36 и  54/</a:t>
            </a:r>
            <a:endParaRPr lang="ru-RU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Станция 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«Считай-ка!»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9-3,46+0,535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2,867:0,094+0,31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Станция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CC00CC"/>
                </a:solidFill>
              </a:rPr>
              <a:t>«Проверяй-ка!»</a:t>
            </a:r>
            <a:endParaRPr lang="ru-RU" dirty="0">
              <a:solidFill>
                <a:srgbClr val="CC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Поменяйтесь  с  другом  тетрадками  и  сверьте  ответы.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Поставьте  оценки  друг  другу.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 за  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143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Станция    «Вспоминай-ка!»  </vt:lpstr>
      <vt:lpstr>Станция  «Соображай-ка!»</vt:lpstr>
      <vt:lpstr>Станция  «Решай-ка!»</vt:lpstr>
      <vt:lpstr>Станция  «Вычисляй-ка!»</vt:lpstr>
      <vt:lpstr>Станция   «Считай-ка!»</vt:lpstr>
      <vt:lpstr>Станция   «Проверяй-ка!»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Станция    «Вспоминай-ка!»</dc:title>
  <dc:creator>Евгения Кирилловна</dc:creator>
  <cp:lastModifiedBy>Евгения Кирилловна</cp:lastModifiedBy>
  <cp:revision>6</cp:revision>
  <dcterms:created xsi:type="dcterms:W3CDTF">2012-09-26T13:13:40Z</dcterms:created>
  <dcterms:modified xsi:type="dcterms:W3CDTF">2012-12-15T01:01:26Z</dcterms:modified>
</cp:coreProperties>
</file>