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tow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2544762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Рельеф и полезные ископаемые Нижегородской области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28600" y="4572000"/>
            <a:ext cx="5105400" cy="2054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/>
              <a:t>Выполнила: </a:t>
            </a:r>
            <a:r>
              <a:rPr lang="ru-RU" sz="1800" dirty="0" smtClean="0"/>
              <a:t>Ученица 8«А»класса Наумова Лена</a:t>
            </a:r>
            <a:br>
              <a:rPr lang="ru-RU" sz="1800" dirty="0" smtClean="0"/>
            </a:br>
            <a:r>
              <a:rPr lang="ru-RU" sz="2000" b="1" i="1" dirty="0" smtClean="0"/>
              <a:t>Проверил:</a:t>
            </a:r>
            <a:r>
              <a:rPr lang="ru-RU" sz="2000" dirty="0" smtClean="0"/>
              <a:t> </a:t>
            </a:r>
            <a:r>
              <a:rPr lang="ru-RU" sz="1800" dirty="0" smtClean="0"/>
              <a:t>Учитель географии </a:t>
            </a:r>
            <a:r>
              <a:rPr lang="ru-RU" sz="1800" dirty="0" err="1" smtClean="0"/>
              <a:t>Шешенко</a:t>
            </a:r>
            <a:r>
              <a:rPr lang="ru-RU" sz="1800" dirty="0" smtClean="0"/>
              <a:t> Л.В.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Полезные ископаемые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В Нижегородской области нет ни нефти, ни полезных ископаемых, достаточных, для того, чтобы приносить доход в бюджет. На территории </a:t>
            </a:r>
            <a:r>
              <a:rPr lang="ru-RU" sz="1400" dirty="0" err="1" smtClean="0"/>
              <a:t>Лысковского</a:t>
            </a:r>
            <a:r>
              <a:rPr lang="ru-RU" sz="1400" dirty="0" smtClean="0"/>
              <a:t> района выявлены, но не используются (керамзит, гравий, карбонатные породы для обжига на известь). В </a:t>
            </a:r>
            <a:r>
              <a:rPr lang="ru-RU" sz="1400" dirty="0" err="1" smtClean="0"/>
              <a:t>Бутурлинском</a:t>
            </a:r>
            <a:r>
              <a:rPr lang="ru-RU" sz="1400" dirty="0" smtClean="0"/>
              <a:t> районе имеются два месторождения известняков и доломитов, песка, глины, которые добываются и используются для строительства автодорог, зданий и сооружений.</a:t>
            </a:r>
            <a:br>
              <a:rPr lang="ru-RU" sz="1400" dirty="0" smtClean="0"/>
            </a:br>
            <a:r>
              <a:rPr lang="ru-RU" sz="1400" dirty="0" smtClean="0"/>
              <a:t>На территории </a:t>
            </a:r>
            <a:r>
              <a:rPr lang="ru-RU" sz="1400" dirty="0" err="1" smtClean="0"/>
              <a:t>Гагинского</a:t>
            </a:r>
            <a:r>
              <a:rPr lang="ru-RU" sz="1400" dirty="0" smtClean="0"/>
              <a:t> района находится месторождение титаноциркониевых руд. Наиболее изученной и богатой частью месторождения является </a:t>
            </a:r>
            <a:r>
              <a:rPr lang="ru-RU" sz="1400" dirty="0" err="1" smtClean="0"/>
              <a:t>Итмановская</a:t>
            </a:r>
            <a:r>
              <a:rPr lang="ru-RU" sz="1400" dirty="0" smtClean="0"/>
              <a:t> россыпь. Первые поисковые исследования месторождения были начаты в конце 70-х годов.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начале 2000-х гг. резко снизились объемы добычи торфа в Нижегородской области (в несколько десятков раз). Это связано как с серьезной работой по охране болот, так и с развалом в торфодобывающей отрасли</a:t>
            </a:r>
            <a:r>
              <a:rPr lang="ru-RU" sz="1400" dirty="0" smtClean="0">
                <a:hlinkClick r:id="rId2"/>
              </a:rPr>
              <a:t>.</a:t>
            </a:r>
            <a:r>
              <a:rPr lang="ru-RU" sz="1400" dirty="0" smtClean="0"/>
              <a:t> Отрадно заметить, что вместе со снижением объемов добычи торфа, сократились и потери при добыче (выраженные в процентном отношении), что свидетельствует о более внимательном отношении к данному ресурсу.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Список полезных ископаемых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487375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Алевролиты, аргиллиты</a:t>
            </a:r>
          </a:p>
          <a:p>
            <a:pPr algn="ctr"/>
            <a:r>
              <a:rPr lang="ru-RU" sz="1600" dirty="0" smtClean="0"/>
              <a:t>брекчии, конгломераты;</a:t>
            </a:r>
          </a:p>
          <a:p>
            <a:pPr algn="ctr"/>
            <a:r>
              <a:rPr lang="ru-RU" sz="1600" dirty="0" smtClean="0"/>
              <a:t>магматические и метаморфические породы </a:t>
            </a:r>
          </a:p>
          <a:p>
            <a:pPr algn="ctr"/>
            <a:r>
              <a:rPr lang="ru-RU" sz="1600" dirty="0" smtClean="0"/>
              <a:t>галька, гравий, валуны;</a:t>
            </a:r>
          </a:p>
          <a:p>
            <a:pPr algn="ctr"/>
            <a:r>
              <a:rPr lang="ru-RU" sz="1600" dirty="0" smtClean="0"/>
              <a:t>глины </a:t>
            </a:r>
          </a:p>
          <a:p>
            <a:pPr algn="ctr"/>
            <a:r>
              <a:rPr lang="ru-RU" sz="1600" dirty="0" smtClean="0"/>
              <a:t>диатомит, трепел, опока </a:t>
            </a:r>
          </a:p>
          <a:p>
            <a:pPr algn="ctr"/>
            <a:r>
              <a:rPr lang="ru-RU" sz="1600" dirty="0" smtClean="0"/>
              <a:t>доломиты </a:t>
            </a:r>
          </a:p>
          <a:p>
            <a:pPr algn="ctr"/>
            <a:r>
              <a:rPr lang="ru-RU" sz="1600" dirty="0" smtClean="0"/>
              <a:t>известковый туф, </a:t>
            </a:r>
            <a:r>
              <a:rPr lang="ru-RU" sz="1600" dirty="0" err="1" smtClean="0"/>
              <a:t>гажа</a:t>
            </a:r>
            <a:r>
              <a:rPr lang="ru-RU" sz="1600" dirty="0" smtClean="0"/>
              <a:t>;</a:t>
            </a:r>
          </a:p>
          <a:p>
            <a:pPr algn="ctr"/>
            <a:r>
              <a:rPr lang="ru-RU" sz="1600" dirty="0" smtClean="0"/>
              <a:t>известняки </a:t>
            </a:r>
          </a:p>
          <a:p>
            <a:pPr algn="ctr"/>
            <a:r>
              <a:rPr lang="ru-RU" sz="1600" dirty="0" smtClean="0"/>
              <a:t>кварцит </a:t>
            </a:r>
          </a:p>
          <a:p>
            <a:pPr algn="ctr"/>
            <a:r>
              <a:rPr lang="ru-RU" sz="1600" dirty="0" smtClean="0"/>
              <a:t>Мел </a:t>
            </a:r>
          </a:p>
          <a:p>
            <a:pPr algn="ctr"/>
            <a:r>
              <a:rPr lang="ru-RU" sz="1600" dirty="0" smtClean="0"/>
              <a:t>мергель </a:t>
            </a:r>
          </a:p>
          <a:p>
            <a:pPr algn="ctr"/>
            <a:r>
              <a:rPr lang="ru-RU" sz="1600" dirty="0" smtClean="0"/>
              <a:t>облицовочные камни </a:t>
            </a:r>
          </a:p>
          <a:p>
            <a:pPr algn="ctr"/>
            <a:r>
              <a:rPr lang="ru-RU" sz="1600" dirty="0" smtClean="0"/>
              <a:t>пески </a:t>
            </a:r>
          </a:p>
          <a:p>
            <a:pPr algn="ctr"/>
            <a:r>
              <a:rPr lang="ru-RU" sz="1600" dirty="0" smtClean="0"/>
              <a:t>ракушка </a:t>
            </a:r>
          </a:p>
          <a:p>
            <a:pPr algn="ctr"/>
            <a:r>
              <a:rPr lang="ru-RU" sz="1600" dirty="0" smtClean="0"/>
              <a:t>сланцы </a:t>
            </a:r>
          </a:p>
          <a:p>
            <a:pPr algn="ctr"/>
            <a:r>
              <a:rPr lang="ru-RU" sz="1600" dirty="0" smtClean="0"/>
              <a:t>суглинки </a:t>
            </a:r>
          </a:p>
          <a:p>
            <a:pPr algn="ctr"/>
            <a:r>
              <a:rPr lang="ru-RU" sz="1600" dirty="0" smtClean="0"/>
              <a:t>торф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267200" cy="685800"/>
          </a:xfrm>
        </p:spPr>
        <p:txBody>
          <a:bodyPr>
            <a:prstTxWarp prst="textPlain">
              <a:avLst>
                <a:gd name="adj" fmla="val 52637"/>
              </a:avLst>
            </a:prstTxWarp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Рельеф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86106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«На Русской равнине трудно найти ещё такой край, который обладал бы столь большим разнообразием ландшафтов», - так охарактеризовал территорию Нижегородской области один из самых Пытливых исследователей её географии А. Т. </a:t>
            </a:r>
            <a:r>
              <a:rPr lang="ru-RU" sz="1400" dirty="0" err="1" smtClean="0"/>
              <a:t>Харитонычев</a:t>
            </a:r>
            <a:r>
              <a:rPr lang="ru-RU" sz="1400" dirty="0" smtClean="0"/>
              <a:t>. Нижегородская область располагается в самом центре Русской равнины. Естественно, что ей свойственны замечательные русские </a:t>
            </a:r>
            <a:r>
              <a:rPr lang="ru-RU" sz="1400" dirty="0" err="1" smtClean="0"/>
              <a:t>раВНинные</a:t>
            </a:r>
            <a:r>
              <a:rPr lang="ru-RU" sz="1400" dirty="0" smtClean="0"/>
              <a:t> пейзажи, во многом определяемые строением рельефа. Но известно, что некоторые места в Нижегородском Поволжье часто называют горами. Это не только </a:t>
            </a:r>
            <a:r>
              <a:rPr lang="ru-RU" sz="1400" dirty="0" err="1" smtClean="0"/>
              <a:t>Дятловы</a:t>
            </a:r>
            <a:r>
              <a:rPr lang="ru-RU" sz="1400" dirty="0" smtClean="0"/>
              <a:t> горы, на которых располагается нагорная часть Нижнего Новгорода. Есть Дмитриевы, </a:t>
            </a:r>
            <a:r>
              <a:rPr lang="ru-RU" sz="1400" dirty="0" err="1" smtClean="0"/>
              <a:t>Перемиловские</a:t>
            </a:r>
            <a:r>
              <a:rPr lang="ru-RU" sz="1400" dirty="0" smtClean="0"/>
              <a:t>, Мещерские, </a:t>
            </a:r>
            <a:r>
              <a:rPr lang="ru-RU" sz="1400" dirty="0" err="1" smtClean="0"/>
              <a:t>Дуденевы</a:t>
            </a:r>
            <a:r>
              <a:rPr lang="ru-RU" sz="1400" dirty="0" smtClean="0"/>
              <a:t>, Красные горы на Оке, Кирилловы, Моховые, Фадеевы, Оленина, Лысые и Лисьи, Белые, Вороновы, Хмелевские _ на Волге, Лялины, Красные, </a:t>
            </a:r>
            <a:r>
              <a:rPr lang="ru-RU" sz="1400" dirty="0" err="1" smtClean="0"/>
              <a:t>Мининские</a:t>
            </a:r>
            <a:r>
              <a:rPr lang="ru-RU" sz="1400" dirty="0" smtClean="0"/>
              <a:t> - на Ветлуге, Пашковы и Девичьи в бассейне Пьяны.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действительно, Низовая Ока от Горбатова до устья и Средняя Волга (ниже Нижнего Новгорода), правобережные уступы склонов их долин служат естественной границей, разделяющей две крупные ландшафтные, климатические и геоморфологические зоны, существенно отличающиеся формами рельефа: Северорусскую и Среднерусскую полосы Русской равнины. Эти различия особенно бросаются в глаза на Нижегородском откосе, который географы называют Главной Волжской </a:t>
            </a:r>
            <a:r>
              <a:rPr lang="ru-RU" sz="1400" dirty="0" err="1" smtClean="0"/>
              <a:t>геофлексурой</a:t>
            </a:r>
            <a:r>
              <a:rPr lang="ru-RU" sz="1400" dirty="0" smtClean="0"/>
              <a:t> Русской равнины, где существуют наибольшие для равнины амплитуды пересечённости местности. Современная высота этого уступа - 85-130 м над меженным уровнем реки. Общая амплитуда высот рельефа Нижегородской области составляет 189 м, максимальная отметка рельефа 252 м (высоты в верховьях Пьяны), минимальная - 63 м абсолютной высоты на урезе </a:t>
            </a:r>
            <a:r>
              <a:rPr lang="ru-RU" sz="1400" dirty="0" err="1" smtClean="0"/>
              <a:t>Чебоксарского</a:t>
            </a:r>
            <a:r>
              <a:rPr lang="ru-RU" sz="1400" dirty="0" smtClean="0"/>
              <a:t> водохранилища. Главная </a:t>
            </a:r>
            <a:r>
              <a:rPr lang="ru-RU" sz="1400" dirty="0" err="1" smtClean="0"/>
              <a:t>геофлексура</a:t>
            </a:r>
            <a:r>
              <a:rPr lang="ru-RU" sz="1400" dirty="0" smtClean="0"/>
              <a:t> разделяет Нижегородскую область на две примерно равные по площади части: Окско-Волжские левобережье и правобережье, различающиеся особенностями рельефа. На их границе располагается наиболее крупный (до 130-160 м) перепад высот от вершин правобережной Приволжской возвышенности к руслам рек и низинам пойменных террас волжской долин. 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>Правые берега Оки и Волги обрамляются крутыми и высокими склонами, которые простому волжанину, речнику работящему человеку, чья жизнь и деятельность были постоянно связаны с рекой, действительно казались горами попробуй, заберись! Противоположные же низменные, заболоченные и </a:t>
            </a:r>
            <a:r>
              <a:rPr lang="ru-RU" sz="1600" dirty="0" err="1" smtClean="0"/>
              <a:t>залесённые</a:t>
            </a:r>
            <a:r>
              <a:rPr lang="ru-RU" sz="1600" dirty="0" smtClean="0"/>
              <a:t>, берега, покрытые лесами - на самом деле низины против них, так и называются </a:t>
            </a:r>
            <a:r>
              <a:rPr lang="ru-RU" sz="1600" dirty="0" err="1" smtClean="0"/>
              <a:t>Балахнинской</a:t>
            </a:r>
            <a:r>
              <a:rPr lang="ru-RU" sz="1600" dirty="0" smtClean="0"/>
              <a:t> и </a:t>
            </a:r>
            <a:r>
              <a:rPr lang="ru-RU" sz="1600" dirty="0" err="1" smtClean="0"/>
              <a:t>Волжско-Ветлужской</a:t>
            </a:r>
            <a:r>
              <a:rPr lang="ru-RU" sz="1600" dirty="0" smtClean="0"/>
              <a:t> (Унже- </a:t>
            </a:r>
            <a:r>
              <a:rPr lang="ru-RU" sz="1600" dirty="0" err="1" smtClean="0"/>
              <a:t>Ветлужской</a:t>
            </a:r>
            <a:r>
              <a:rPr lang="ru-RU" sz="1600" dirty="0" smtClean="0"/>
              <a:t>) низиной. Окско-Волжское нижегородское левобережье является частью обширной геоморфологической области </a:t>
            </a:r>
            <a:r>
              <a:rPr lang="ru-RU" sz="1600" dirty="0" err="1" smtClean="0"/>
              <a:t>Нижнеокско-Волжского</a:t>
            </a:r>
            <a:r>
              <a:rPr lang="ru-RU" sz="1600" dirty="0" smtClean="0"/>
              <a:t> и </a:t>
            </a:r>
            <a:r>
              <a:rPr lang="ru-RU" sz="1600" dirty="0" err="1" smtClean="0"/>
              <a:t>Унже-Ветлужско-Вятского</a:t>
            </a:r>
            <a:r>
              <a:rPr lang="ru-RU" sz="1600" dirty="0" smtClean="0"/>
              <a:t> междуречий, объединяемых общим происхождением. Правобережье представляет собой пространства, относящиеся к геоморфологической области Волго-Донского междуречья.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ww.catalogmineralov.ru/pic/111937271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3810000" cy="3810000"/>
          </a:xfrm>
          <a:prstGeom prst="rect">
            <a:avLst/>
          </a:prstGeom>
          <a:noFill/>
        </p:spPr>
      </p:pic>
      <p:pic>
        <p:nvPicPr>
          <p:cNvPr id="1030" name="Picture 6" descr="http://s52.radikal.ru/i137/1108/41/07c1f1d8b4d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3962400" cy="2971800"/>
          </a:xfrm>
          <a:prstGeom prst="rect">
            <a:avLst/>
          </a:prstGeom>
          <a:noFill/>
        </p:spPr>
      </p:pic>
      <p:pic>
        <p:nvPicPr>
          <p:cNvPr id="1032" name="Picture 8" descr="http://www.nikstrade.com/images/djcatalog/fh01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581400"/>
            <a:ext cx="4368800" cy="3276600"/>
          </a:xfrm>
          <a:prstGeom prst="rect">
            <a:avLst/>
          </a:prstGeom>
          <a:noFill/>
        </p:spPr>
      </p:pic>
      <p:pic>
        <p:nvPicPr>
          <p:cNvPr id="1026" name="Picture 2" descr="http://www.naturephoto.ru/Fossils/Images/00020-we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482" y="457200"/>
            <a:ext cx="4263717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266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Рельеф и полезные ископаемые Нижегородской области </vt:lpstr>
      <vt:lpstr>Полезные ископаемые</vt:lpstr>
      <vt:lpstr>Список полезных ископаемых </vt:lpstr>
      <vt:lpstr> Рельеф 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Рельеф и полезные ископаемые Нижегородской области </dc:title>
  <dc:creator>Елена</dc:creator>
  <cp:lastModifiedBy>Елена</cp:lastModifiedBy>
  <cp:revision>5</cp:revision>
  <dcterms:created xsi:type="dcterms:W3CDTF">2006-08-16T00:00:00Z</dcterms:created>
  <dcterms:modified xsi:type="dcterms:W3CDTF">2012-11-16T11:21:01Z</dcterms:modified>
</cp:coreProperties>
</file>