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C4BC7-A417-4CB2-BEEE-8F386FC9F702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DA68C-4130-4854-ACC5-3DB8AF20E4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Картинка 9 из 14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63900"/>
            <a:ext cx="3962400" cy="3994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41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Выполнила: ученица 7 «А»класса Наумова Лена</a:t>
            </a:r>
          </a:p>
          <a:p>
            <a:pPr algn="ctr"/>
            <a:r>
              <a:rPr lang="ru-RU" b="1" i="1" dirty="0" smtClean="0"/>
              <a:t>Проверил: учитель обществознания Плетнева Ж.Е</a:t>
            </a:r>
            <a:r>
              <a:rPr lang="ru-RU" dirty="0" smtClean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228600"/>
            <a:ext cx="85539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Компьютер и его вред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 -У тебя есть компьютер? Интернет? Да</a:t>
            </a:r>
            <a:r>
              <a:rPr lang="ru-RU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/>
              <a:t>-Конечно! Что бы я без них делал</a:t>
            </a:r>
            <a:r>
              <a:rPr lang="ru-RU" dirty="0" smtClean="0"/>
              <a:t>!</a:t>
            </a:r>
          </a:p>
          <a:p>
            <a:pPr algn="ctr">
              <a:buNone/>
            </a:pPr>
            <a:r>
              <a:rPr lang="ru-RU" dirty="0" smtClean="0"/>
              <a:t>   -</a:t>
            </a:r>
            <a:r>
              <a:rPr lang="ru-RU" dirty="0" smtClean="0"/>
              <a:t>Как что? А как же здоровый образ жизни, друзья, учёба</a:t>
            </a:r>
            <a:r>
              <a:rPr lang="ru-RU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-Ха, да это всё есть и в компьютере!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-</a:t>
            </a:r>
            <a:r>
              <a:rPr lang="ru-RU" dirty="0" smtClean="0"/>
              <a:t>Возможно, но разве ты можешь увидеть и услышать как улыбается твой друг, ощутить горечь поражений и сласть победы???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-</a:t>
            </a:r>
            <a:r>
              <a:rPr lang="ru-RU" dirty="0" smtClean="0"/>
              <a:t>М-м-м, да, думаю ты прав…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-</a:t>
            </a:r>
            <a:r>
              <a:rPr lang="ru-RU" dirty="0" smtClean="0"/>
              <a:t>Тем более компьютер это ещё и опасно</a:t>
            </a:r>
            <a:r>
              <a:rPr lang="ru-RU" dirty="0" smtClean="0"/>
              <a:t>!</a:t>
            </a:r>
          </a:p>
          <a:p>
            <a:pPr algn="ctr">
              <a:buNone/>
            </a:pPr>
            <a:r>
              <a:rPr lang="ru-RU" dirty="0" smtClean="0"/>
              <a:t>-</a:t>
            </a:r>
            <a:r>
              <a:rPr lang="ru-RU" dirty="0" smtClean="0"/>
              <a:t>Чем</a:t>
            </a:r>
            <a:r>
              <a:rPr lang="ru-RU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-На этот вопрос есть очень много ответов!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28600"/>
            <a:ext cx="678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 Наступление» компьютеров</a:t>
            </a:r>
            <a:endParaRPr lang="ru-RU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Начнем </a:t>
            </a:r>
            <a:r>
              <a:rPr lang="ru-RU" dirty="0" smtClean="0"/>
              <a:t>с того, что в научных работах современных корифеев, которые освещают вопрос развития и обучения детей дошкольного возраста, вы найдете теоретическое обоснование и примеры того, как персональный компьютер сможет помочь в развитии интеллектуальных способностей ребенка. Достаточно ознакомиться с работами Л.А. </a:t>
            </a:r>
            <a:r>
              <a:rPr lang="ru-RU" dirty="0" err="1" smtClean="0"/>
              <a:t>Вегнера</a:t>
            </a:r>
            <a:r>
              <a:rPr lang="ru-RU" dirty="0" smtClean="0"/>
              <a:t>. В этом возрасте компьютер благотворно влияет на формирование некоторых навыков вашего ребенка. Как заметили психологи – работа с компьютером совершенствует внимание, логическое и абстрактное мышление. Игры для детей на компьютере способствуют развитию у них принятия самостоятельных действий и решений, и в том числе позволяют научиться быстро переключать свое внимание с одного действия на другое.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33400"/>
            <a:ext cx="38923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Во-первых…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381000"/>
            <a:ext cx="7303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Вот он- вред компьютера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6628" name="Picture 4" descr="Картинка 5 из 14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86200"/>
            <a:ext cx="2819400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6" descr="http://im3-tub-ru.yandex.net/i?id=540900098-1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2653392" cy="1981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2" name="Picture 8" descr="Картинка 40 из 140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2752725" cy="1990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4" name="Picture 10" descr="Картинка 18 из 140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990600"/>
            <a:ext cx="2849880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6" name="Picture 2" descr="Картинка 2 из 140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1981200"/>
            <a:ext cx="25146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75260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/>
              <a:t>Если Вы считаете себя полноценным жителем современного мира, то наверняка Вы не мог не заметить ускоренных темпов развития электронной области промышленности за последние 20 лет. И в первую очередь это связанно с бурным техническим и научным прогрессом во всем мире. Для простых обывателей подобные изменения обернулись появлением большого количества электронной техники в повседневной жизни. Например, у каждого человека дома можно найти микроволновую печь, холодильник, телевизор, стиральную машинку автомат и прочие полезные устройства, не говоря уже о таких мелочах как фен, электробритва, та даже сушка для обуви и то потребляет электричество. Всего за какое-то короткое время наши квартиры превратились из зоны покоя и уюта в бетонные камеры с повышенным уровнем электромагнитного излучения. Но спастись от переизбытка ЭМИ </a:t>
            </a:r>
            <a:r>
              <a:rPr lang="ru-RU" b="1" i="1" dirty="0" err="1" smtClean="0"/>
              <a:t>врядли</a:t>
            </a:r>
            <a:r>
              <a:rPr lang="ru-RU" b="1" i="1" dirty="0" smtClean="0"/>
              <a:t> возможно и на рабочем месте, ведь согласно статистики, около 30% населения большую часть рабочего времени проводят за компьютером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228600"/>
            <a:ext cx="83954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Вред компьютера на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здоровья человека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7620000" cy="5486400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И именно о вреде компьютера мне и хочется сейчас поговорить. Споры на эту тему ведутся уже довольно продолжительное время, собственно с момента появления первых моделей персональных электронных помощников. На сегодняшний день известно как минимум 3 основных вида воздействия компьютера на </a:t>
            </a:r>
            <a:r>
              <a:rPr lang="ru-RU" sz="2000" b="1" i="1" dirty="0" smtClean="0"/>
              <a:t>человека.</a:t>
            </a:r>
          </a:p>
          <a:p>
            <a:r>
              <a:rPr lang="ru-RU" sz="2000" b="1" i="1" dirty="0" smtClean="0"/>
              <a:t>Первый из них - это нарушение функционирования некоторых систем организма из-за малоподвижной работы (ведь с появлением ПК количество движений офисных работников сократилось в 2 - 4 раза). Это существенным образом отразилось на опорно-двигательной, мышечной, кровеносной системах и т.д. Но обвинять в нарушении функционирования организма из-за уменьшения подвижности электронно-вычислительные машины </a:t>
            </a:r>
            <a:r>
              <a:rPr lang="ru-RU" sz="2000" b="1" i="1" dirty="0" smtClean="0"/>
              <a:t>вряд ли </a:t>
            </a:r>
            <a:r>
              <a:rPr lang="ru-RU" sz="2000" b="1" i="1" dirty="0" smtClean="0"/>
              <a:t>здравая идея, так как в данном случае ПК - это всего лишь косвенная причина.</a:t>
            </a:r>
            <a:endParaRPr lang="ru-RU" sz="2000" b="1" i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150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/>
              <a:t> Следующий вид воздействия заключается в концентрировании внимания пользователем на экране монитора в течении продолжительного периода времени, то есть вред компьютера может проявиться в различных проблемах со зрительной системой. Но этот случай также лишь косвенно говорит о опасности ПК для </a:t>
            </a:r>
            <a:r>
              <a:rPr lang="ru-RU" sz="2000" b="1" i="1" dirty="0" smtClean="0"/>
              <a:t>здоровья.</a:t>
            </a:r>
          </a:p>
          <a:p>
            <a:pPr algn="ctr"/>
            <a:r>
              <a:rPr lang="ru-RU" sz="2000" b="1" i="1" dirty="0" smtClean="0"/>
              <a:t>Третий, и последний вид взаимодействия ЭВМ и человека заключается во вредном электромагнитном излучении, которое, согласно последним исследования в этой области, может оказаться одним из самых опасных факторов для здоровья человека. И хотя за последние 10 лет производители значительно снизили уровень излучения от передней части монитора, но остаются еще боковые и задняя панели, а также системный блок, мощность, да и рабочие частоты которого постоянно увеличивается, а следовательно увеличиваются и уровень опасного высокочастотного электромагнитного излучения.</a:t>
            </a:r>
            <a:endParaRPr lang="ru-RU" sz="2000" b="1" i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457201"/>
            <a:ext cx="8153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Ребёнок, и его лучший друг – компьютер 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«монстр»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22" name="Picture 2" descr="Картинка 30 из 14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1600200" cy="2304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4" name="Picture 4" descr="Картинка 144 из 14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267200"/>
            <a:ext cx="2514600" cy="2167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6" name="Picture 6" descr="Картинка 44 из 5095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286000"/>
            <a:ext cx="3962400" cy="3352800"/>
          </a:xfrm>
          <a:prstGeom prst="rect">
            <a:avLst/>
          </a:prstGeom>
          <a:noFill/>
        </p:spPr>
      </p:pic>
      <p:sp>
        <p:nvSpPr>
          <p:cNvPr id="12" name="Выгнутая вниз стрелка 11"/>
          <p:cNvSpPr/>
          <p:nvPr/>
        </p:nvSpPr>
        <p:spPr>
          <a:xfrm>
            <a:off x="2819400" y="5486400"/>
            <a:ext cx="2971800" cy="1143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286000" y="1676400"/>
            <a:ext cx="3429000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-Думаю теперь тебе понятно, чем опасен компьютер!!!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/>
              <a:t>Да, я узнал очень много нового и полезного! Но как же теперь? Совсем не садиться за компьютер?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/>
              <a:t>Почему же? Просто нужно соблюдать некоторые правила, к примеру: сидеть за монитором определённое время, и на определённом расстояние.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/>
              <a:t>Да конечно, теперь я буду больше уделять времени здоровью, учёбе, друзьям и не буду портить своё зрение и мышление за компьютером, всё равно он уже мне надоел!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381000"/>
            <a:ext cx="3156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Ну вот…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510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5</cp:revision>
  <dcterms:created xsi:type="dcterms:W3CDTF">2006-08-16T00:00:00Z</dcterms:created>
  <dcterms:modified xsi:type="dcterms:W3CDTF">2012-05-11T06:42:03Z</dcterms:modified>
</cp:coreProperties>
</file>