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da.privet.ru/post/105738634" TargetMode="External"/><Relationship Id="rId2" Type="http://schemas.openxmlformats.org/officeDocument/2006/relationships/hyperlink" Target="http://karat773.ru/rubric/1499665/profile/page10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Админ\Desktop\КарТИНки\для ребусов\рамка дождь двигается0_3e0eb_dcd37db4_L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1691680" y="0"/>
            <a:ext cx="55446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>
                <a:solidFill>
                  <a:schemeClr val="bg1"/>
                </a:solidFill>
                <a:latin typeface="Comic Sans MS" pitchFamily="66" charset="0"/>
              </a:rPr>
              <a:t>Словарные </a:t>
            </a:r>
            <a:r>
              <a:rPr lang="ru-RU" sz="3600" b="1" dirty="0" smtClean="0">
                <a:solidFill>
                  <a:schemeClr val="bg1"/>
                </a:solidFill>
                <a:latin typeface="Comic Sans MS" pitchFamily="66" charset="0"/>
              </a:rPr>
              <a:t>слова</a:t>
            </a:r>
            <a:endParaRPr lang="ru-RU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Rectangle 19"/>
          <p:cNvSpPr txBox="1">
            <a:spLocks noChangeArrowheads="1"/>
          </p:cNvSpPr>
          <p:nvPr/>
        </p:nvSpPr>
        <p:spPr>
          <a:xfrm>
            <a:off x="2250265" y="3321855"/>
            <a:ext cx="4683125" cy="1412875"/>
          </a:xfrm>
          <a:prstGeom prst="rect">
            <a:avLst/>
          </a:prstGeom>
          <a:noFill/>
        </p:spPr>
        <p:txBody>
          <a:bodyPr anchor="b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kern="0" dirty="0">
                <a:solidFill>
                  <a:schemeClr val="bg1"/>
                </a:solidFill>
                <a:latin typeface="+mn-lt"/>
              </a:rPr>
              <a:t>Пушкарева Наталья Викторовна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kern="0" dirty="0">
                <a:solidFill>
                  <a:schemeClr val="bg1"/>
                </a:solidFill>
                <a:latin typeface="+mn-lt"/>
              </a:rPr>
              <a:t>учитель русского языка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kern="0" dirty="0">
                <a:solidFill>
                  <a:schemeClr val="bg1"/>
                </a:solidFill>
                <a:latin typeface="+mn-lt"/>
              </a:rPr>
              <a:t>ГКОУ  СО  «</a:t>
            </a:r>
            <a:r>
              <a:rPr lang="ru-RU" sz="1400" b="1" kern="0" dirty="0" err="1">
                <a:solidFill>
                  <a:schemeClr val="bg1"/>
                </a:solidFill>
                <a:latin typeface="+mn-lt"/>
              </a:rPr>
              <a:t>Красноуральская</a:t>
            </a:r>
            <a:r>
              <a:rPr lang="ru-RU" sz="1400" b="1" kern="0" dirty="0">
                <a:solidFill>
                  <a:schemeClr val="bg1"/>
                </a:solidFill>
                <a:latin typeface="+mn-lt"/>
              </a:rPr>
              <a:t> специальная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kern="0" dirty="0">
                <a:solidFill>
                  <a:schemeClr val="bg1"/>
                </a:solidFill>
                <a:latin typeface="+mn-lt"/>
              </a:rPr>
              <a:t>(коррекционная)  общеобразовательная </a:t>
            </a:r>
          </a:p>
          <a:p>
            <a:pPr marL="342900" indent="-342900" algn="ctr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1400" b="1" kern="0" dirty="0">
                <a:solidFill>
                  <a:schemeClr val="bg1"/>
                </a:solidFill>
                <a:latin typeface="+mn-lt"/>
              </a:rPr>
              <a:t> школа №4»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771800" y="620688"/>
            <a:ext cx="347662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Тренажёр</a:t>
            </a: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endParaRPr lang="ru-RU" sz="16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В.В.Воронкова</a:t>
            </a:r>
            <a:r>
              <a:rPr lang="ru-RU" sz="1600" b="1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Comic Sans MS" pitchFamily="66" charset="0"/>
              </a:rPr>
              <a:t>Русский язык для 5 </a:t>
            </a:r>
            <a:r>
              <a:rPr lang="ru-RU" sz="1600" b="1" dirty="0" err="1">
                <a:solidFill>
                  <a:srgbClr val="002060"/>
                </a:solidFill>
                <a:latin typeface="Comic Sans MS" pitchFamily="66" charset="0"/>
              </a:rPr>
              <a:t>кл</a:t>
            </a:r>
            <a:r>
              <a:rPr lang="ru-RU" sz="1600" b="1" dirty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Comic Sans MS" pitchFamily="66" charset="0"/>
              </a:rPr>
              <a:t>специальных (</a:t>
            </a:r>
            <a:r>
              <a:rPr lang="ru-RU" sz="1600" b="1" dirty="0" err="1">
                <a:solidFill>
                  <a:srgbClr val="002060"/>
                </a:solidFill>
                <a:latin typeface="Comic Sans MS" pitchFamily="66" charset="0"/>
              </a:rPr>
              <a:t>коррекц</a:t>
            </a:r>
            <a:r>
              <a:rPr lang="ru-RU" sz="1600" b="1" dirty="0">
                <a:solidFill>
                  <a:srgbClr val="002060"/>
                </a:solidFill>
                <a:latin typeface="Comic Sans MS" pitchFamily="66" charset="0"/>
              </a:rPr>
              <a:t>.) образовательных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Comic Sans MS" pitchFamily="66" charset="0"/>
              </a:rPr>
              <a:t> учреждений</a:t>
            </a:r>
            <a:r>
              <a:rPr lang="en-US" sz="1600" b="1" dirty="0">
                <a:solidFill>
                  <a:srgbClr val="002060"/>
                </a:solidFill>
                <a:latin typeface="Comic Sans MS" pitchFamily="66" charset="0"/>
              </a:rPr>
              <a:t> VIII </a:t>
            </a:r>
            <a:r>
              <a:rPr lang="ru-RU" sz="1600" b="1" dirty="0">
                <a:solidFill>
                  <a:srgbClr val="002060"/>
                </a:solidFill>
                <a:latin typeface="Comic Sans MS" pitchFamily="66" charset="0"/>
              </a:rPr>
              <a:t>вида.- М., «Просвещение», 2006 </a:t>
            </a:r>
          </a:p>
          <a:p>
            <a:pPr>
              <a:spcBef>
                <a:spcPct val="50000"/>
              </a:spcBef>
            </a:pP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endParaRPr lang="ru-RU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7620" y="285728"/>
            <a:ext cx="1291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1357298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http://karat773.ru/rubric/1499665/profile/page10.html</a:t>
            </a:r>
            <a:r>
              <a:rPr lang="ru-RU" dirty="0" smtClean="0"/>
              <a:t> - фон 2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85794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</a:p>
          <a:p>
            <a:r>
              <a:rPr lang="en-US" dirty="0" smtClean="0">
                <a:hlinkClick r:id="rId3"/>
              </a:rPr>
              <a:t>http://pda.privet.ru/post/105738634</a:t>
            </a:r>
            <a:r>
              <a:rPr lang="ru-RU" dirty="0" smtClean="0"/>
              <a:t> - фон 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Админ\Desktop\КарТИНки\для ребусов\рамка дождь двигается0_3e0eb_dcd37db4_L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14678" y="142852"/>
            <a:ext cx="28793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00CC"/>
                </a:solidFill>
                <a:latin typeface="Comic Sans MS" pitchFamily="66" charset="0"/>
              </a:rPr>
              <a:t>б…лото</a:t>
            </a:r>
            <a:endParaRPr lang="ru-RU" sz="6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5" name="Капля 4"/>
          <p:cNvSpPr/>
          <p:nvPr/>
        </p:nvSpPr>
        <p:spPr>
          <a:xfrm rot="21105923">
            <a:off x="2275202" y="822453"/>
            <a:ext cx="575843" cy="888443"/>
          </a:xfrm>
          <a:prstGeom prst="teardrop">
            <a:avLst>
              <a:gd name="adj" fmla="val 136444"/>
            </a:avLst>
          </a:prstGeom>
          <a:solidFill>
            <a:schemeClr val="bg1">
              <a:alpha val="43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6000" b="1" dirty="0" smtClean="0">
                <a:solidFill>
                  <a:srgbClr val="FF6600"/>
                </a:solidFill>
                <a:latin typeface="Comic Sans MS" pitchFamily="66" charset="0"/>
              </a:rPr>
              <a:t>а</a:t>
            </a:r>
            <a:endParaRPr lang="ru-RU" sz="60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6" name="Капля 5"/>
          <p:cNvSpPr/>
          <p:nvPr/>
        </p:nvSpPr>
        <p:spPr>
          <a:xfrm rot="21105923">
            <a:off x="6132854" y="751013"/>
            <a:ext cx="575843" cy="888443"/>
          </a:xfrm>
          <a:prstGeom prst="teardrop">
            <a:avLst>
              <a:gd name="adj" fmla="val 131111"/>
            </a:avLst>
          </a:prstGeom>
          <a:solidFill>
            <a:schemeClr val="bg1">
              <a:alpha val="38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6000" b="1" dirty="0" smtClean="0">
                <a:solidFill>
                  <a:srgbClr val="FF6600"/>
                </a:solidFill>
                <a:latin typeface="Comic Sans MS" pitchFamily="66" charset="0"/>
              </a:rPr>
              <a:t>о</a:t>
            </a:r>
            <a:endParaRPr lang="ru-RU" sz="60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868" y="0"/>
            <a:ext cx="7312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Comic Sans MS" pitchFamily="66" charset="0"/>
              </a:rPr>
              <a:t>о</a:t>
            </a:r>
            <a:endParaRPr lang="ru-RU" sz="7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3125 L -0.00851 0.6305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3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4213 L -0.0052 0.7247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Админ\Desktop\КарТИНки\для ребусов\рамка дождь двигается0_3e0eb_dcd37db4_L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71802" y="0"/>
            <a:ext cx="27174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00CC"/>
                </a:solidFill>
                <a:latin typeface="Comic Sans MS" pitchFamily="66" charset="0"/>
              </a:rPr>
              <a:t>остр…в</a:t>
            </a:r>
            <a:endParaRPr lang="ru-RU" sz="6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5" name="Капля 4"/>
          <p:cNvSpPr/>
          <p:nvPr/>
        </p:nvSpPr>
        <p:spPr>
          <a:xfrm rot="21105923">
            <a:off x="2275202" y="822453"/>
            <a:ext cx="575843" cy="888443"/>
          </a:xfrm>
          <a:prstGeom prst="teardrop">
            <a:avLst>
              <a:gd name="adj" fmla="val 136444"/>
            </a:avLst>
          </a:prstGeom>
          <a:solidFill>
            <a:schemeClr val="bg1">
              <a:alpha val="43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6000" b="1" dirty="0" smtClean="0">
                <a:solidFill>
                  <a:srgbClr val="FF6600"/>
                </a:solidFill>
                <a:latin typeface="Comic Sans MS" pitchFamily="66" charset="0"/>
              </a:rPr>
              <a:t>а</a:t>
            </a:r>
            <a:endParaRPr lang="ru-RU" sz="60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6" name="Капля 5"/>
          <p:cNvSpPr/>
          <p:nvPr/>
        </p:nvSpPr>
        <p:spPr>
          <a:xfrm rot="21105923">
            <a:off x="6132854" y="751013"/>
            <a:ext cx="575843" cy="888443"/>
          </a:xfrm>
          <a:prstGeom prst="teardrop">
            <a:avLst>
              <a:gd name="adj" fmla="val 131111"/>
            </a:avLst>
          </a:prstGeom>
          <a:solidFill>
            <a:schemeClr val="bg1">
              <a:alpha val="38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6000" b="1" dirty="0" smtClean="0">
                <a:solidFill>
                  <a:srgbClr val="FF6600"/>
                </a:solidFill>
                <a:latin typeface="Comic Sans MS" pitchFamily="66" charset="0"/>
              </a:rPr>
              <a:t>о</a:t>
            </a:r>
            <a:endParaRPr lang="ru-RU" sz="60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38" y="-142900"/>
            <a:ext cx="7312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Comic Sans MS" pitchFamily="66" charset="0"/>
              </a:rPr>
              <a:t>о</a:t>
            </a:r>
            <a:endParaRPr lang="ru-RU" sz="7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3125 L -0.00851 0.6305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3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4213 L -0.0052 0.7247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Админ\Desktop\КарТИНки\для ребусов\рамка дождь двигается0_3e0eb_dcd37db4_L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928926" y="0"/>
            <a:ext cx="32319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00CC"/>
                </a:solidFill>
                <a:latin typeface="Comic Sans MS" pitchFamily="66" charset="0"/>
              </a:rPr>
              <a:t>св…бода</a:t>
            </a:r>
            <a:endParaRPr lang="ru-RU" sz="6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5" name="Капля 4"/>
          <p:cNvSpPr/>
          <p:nvPr/>
        </p:nvSpPr>
        <p:spPr>
          <a:xfrm rot="21105923">
            <a:off x="6275731" y="536700"/>
            <a:ext cx="575843" cy="888443"/>
          </a:xfrm>
          <a:prstGeom prst="teardrop">
            <a:avLst>
              <a:gd name="adj" fmla="val 136444"/>
            </a:avLst>
          </a:prstGeom>
          <a:solidFill>
            <a:schemeClr val="bg1">
              <a:alpha val="43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6000" b="1" dirty="0" smtClean="0">
                <a:solidFill>
                  <a:srgbClr val="FF6600"/>
                </a:solidFill>
                <a:latin typeface="Comic Sans MS" pitchFamily="66" charset="0"/>
              </a:rPr>
              <a:t>а</a:t>
            </a:r>
            <a:endParaRPr lang="ru-RU" sz="60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6" name="Капля 5"/>
          <p:cNvSpPr/>
          <p:nvPr/>
        </p:nvSpPr>
        <p:spPr>
          <a:xfrm rot="21105923">
            <a:off x="1989450" y="536700"/>
            <a:ext cx="575843" cy="888443"/>
          </a:xfrm>
          <a:prstGeom prst="teardrop">
            <a:avLst>
              <a:gd name="adj" fmla="val 131111"/>
            </a:avLst>
          </a:prstGeom>
          <a:solidFill>
            <a:schemeClr val="bg1">
              <a:alpha val="38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6000" b="1" dirty="0" smtClean="0">
                <a:solidFill>
                  <a:srgbClr val="FF6600"/>
                </a:solidFill>
                <a:latin typeface="Comic Sans MS" pitchFamily="66" charset="0"/>
              </a:rPr>
              <a:t>о</a:t>
            </a:r>
            <a:endParaRPr lang="ru-RU" sz="60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3306" y="-142900"/>
            <a:ext cx="7312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Comic Sans MS" pitchFamily="66" charset="0"/>
              </a:rPr>
              <a:t>о</a:t>
            </a:r>
            <a:endParaRPr lang="ru-RU" sz="7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3125 L -0.00851 0.6305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3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4213 L -0.0052 0.7247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Админ\Desktop\КарТИНки\для ребусов\рамка дождь двигается0_3e0eb_dcd37db4_L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14678" y="142852"/>
            <a:ext cx="28953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00CC"/>
                </a:solidFill>
                <a:latin typeface="Comic Sans MS" pitchFamily="66" charset="0"/>
              </a:rPr>
              <a:t>м…трос</a:t>
            </a:r>
            <a:endParaRPr lang="ru-RU" sz="6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5" name="Капля 4"/>
          <p:cNvSpPr/>
          <p:nvPr/>
        </p:nvSpPr>
        <p:spPr>
          <a:xfrm rot="21105923">
            <a:off x="2275202" y="822453"/>
            <a:ext cx="575843" cy="888443"/>
          </a:xfrm>
          <a:prstGeom prst="teardrop">
            <a:avLst>
              <a:gd name="adj" fmla="val 136444"/>
            </a:avLst>
          </a:prstGeom>
          <a:solidFill>
            <a:schemeClr val="bg1">
              <a:alpha val="43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6000" b="1" dirty="0" smtClean="0">
                <a:solidFill>
                  <a:srgbClr val="FF6600"/>
                </a:solidFill>
                <a:latin typeface="Comic Sans MS" pitchFamily="66" charset="0"/>
              </a:rPr>
              <a:t>о</a:t>
            </a:r>
            <a:endParaRPr lang="ru-RU" sz="60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6" name="Капля 5"/>
          <p:cNvSpPr/>
          <p:nvPr/>
        </p:nvSpPr>
        <p:spPr>
          <a:xfrm rot="21105923">
            <a:off x="6132854" y="751013"/>
            <a:ext cx="575843" cy="888443"/>
          </a:xfrm>
          <a:prstGeom prst="teardrop">
            <a:avLst>
              <a:gd name="adj" fmla="val 131111"/>
            </a:avLst>
          </a:prstGeom>
          <a:solidFill>
            <a:schemeClr val="bg1">
              <a:alpha val="38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6000" b="1" dirty="0" smtClean="0">
                <a:solidFill>
                  <a:srgbClr val="FF6600"/>
                </a:solidFill>
                <a:latin typeface="Comic Sans MS" pitchFamily="66" charset="0"/>
              </a:rPr>
              <a:t>а</a:t>
            </a:r>
            <a:endParaRPr lang="ru-RU" sz="60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86182" y="0"/>
            <a:ext cx="6976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endParaRPr lang="ru-RU" sz="7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3125 L -0.00851 0.6305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3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4213 L -0.0052 0.7247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\Desktop\КарТИНки\для ребусов\капли медл двиг1684848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143240" y="-214338"/>
            <a:ext cx="3366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00CC"/>
                </a:solidFill>
                <a:latin typeface="Comic Sans MS" pitchFamily="66" charset="0"/>
              </a:rPr>
              <a:t>пр…рода</a:t>
            </a:r>
            <a:endParaRPr lang="ru-RU" sz="6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5" name="Капля 4"/>
          <p:cNvSpPr/>
          <p:nvPr/>
        </p:nvSpPr>
        <p:spPr>
          <a:xfrm rot="21105923">
            <a:off x="2275202" y="822453"/>
            <a:ext cx="575843" cy="888443"/>
          </a:xfrm>
          <a:prstGeom prst="teardrop">
            <a:avLst>
              <a:gd name="adj" fmla="val 136444"/>
            </a:avLst>
          </a:prstGeom>
          <a:solidFill>
            <a:schemeClr val="bg1">
              <a:alpha val="43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6000" b="1" dirty="0" smtClean="0">
                <a:solidFill>
                  <a:srgbClr val="FF6600"/>
                </a:solidFill>
                <a:latin typeface="Comic Sans MS" pitchFamily="66" charset="0"/>
              </a:rPr>
              <a:t>е</a:t>
            </a:r>
            <a:endParaRPr lang="ru-RU" sz="60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6" name="Капля 5"/>
          <p:cNvSpPr/>
          <p:nvPr/>
        </p:nvSpPr>
        <p:spPr>
          <a:xfrm rot="21105923">
            <a:off x="6132854" y="751013"/>
            <a:ext cx="575843" cy="888443"/>
          </a:xfrm>
          <a:prstGeom prst="teardrop">
            <a:avLst>
              <a:gd name="adj" fmla="val 131111"/>
            </a:avLst>
          </a:prstGeom>
          <a:solidFill>
            <a:schemeClr val="bg1">
              <a:alpha val="38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6000" b="1" dirty="0" smtClean="0">
                <a:solidFill>
                  <a:srgbClr val="FF6600"/>
                </a:solidFill>
                <a:latin typeface="Comic Sans MS" pitchFamily="66" charset="0"/>
              </a:rPr>
              <a:t>и</a:t>
            </a:r>
            <a:endParaRPr lang="ru-RU" sz="60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1934" y="-214338"/>
            <a:ext cx="6751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Comic Sans MS" pitchFamily="66" charset="0"/>
              </a:rPr>
              <a:t>и</a:t>
            </a:r>
            <a:endParaRPr lang="ru-RU" sz="6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0851 0.6618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3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052 0.68263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\Desktop\КарТИНки\для ребусов\капли медл двиг1684848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214678" y="-214338"/>
            <a:ext cx="28568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00CC"/>
                </a:solidFill>
                <a:latin typeface="Comic Sans MS" pitchFamily="66" charset="0"/>
              </a:rPr>
              <a:t>…</a:t>
            </a:r>
            <a:r>
              <a:rPr lang="ru-RU" sz="6000" b="1" dirty="0" err="1" smtClean="0">
                <a:solidFill>
                  <a:srgbClr val="0000CC"/>
                </a:solidFill>
                <a:latin typeface="Comic Sans MS" pitchFamily="66" charset="0"/>
              </a:rPr>
              <a:t>храна</a:t>
            </a:r>
            <a:endParaRPr lang="ru-RU" sz="6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5" name="Капля 4"/>
          <p:cNvSpPr/>
          <p:nvPr/>
        </p:nvSpPr>
        <p:spPr>
          <a:xfrm rot="21105923">
            <a:off x="2275202" y="822453"/>
            <a:ext cx="575843" cy="888443"/>
          </a:xfrm>
          <a:prstGeom prst="teardrop">
            <a:avLst>
              <a:gd name="adj" fmla="val 136444"/>
            </a:avLst>
          </a:prstGeom>
          <a:solidFill>
            <a:schemeClr val="bg1">
              <a:alpha val="43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6000" b="1" dirty="0" smtClean="0">
                <a:solidFill>
                  <a:srgbClr val="FF6600"/>
                </a:solidFill>
                <a:latin typeface="Comic Sans MS" pitchFamily="66" charset="0"/>
              </a:rPr>
              <a:t>а</a:t>
            </a:r>
            <a:endParaRPr lang="ru-RU" sz="60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6" name="Капля 5"/>
          <p:cNvSpPr/>
          <p:nvPr/>
        </p:nvSpPr>
        <p:spPr>
          <a:xfrm rot="21105923">
            <a:off x="6132854" y="751013"/>
            <a:ext cx="575843" cy="888443"/>
          </a:xfrm>
          <a:prstGeom prst="teardrop">
            <a:avLst>
              <a:gd name="adj" fmla="val 131111"/>
            </a:avLst>
          </a:prstGeom>
          <a:solidFill>
            <a:schemeClr val="bg1">
              <a:alpha val="38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6000" b="1" dirty="0" smtClean="0">
                <a:solidFill>
                  <a:srgbClr val="FF6600"/>
                </a:solidFill>
                <a:latin typeface="Comic Sans MS" pitchFamily="66" charset="0"/>
              </a:rPr>
              <a:t>о</a:t>
            </a:r>
            <a:endParaRPr lang="ru-RU" sz="60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4678" y="-214338"/>
            <a:ext cx="6399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Comic Sans MS" pitchFamily="66" charset="0"/>
              </a:rPr>
              <a:t>о</a:t>
            </a:r>
            <a:endParaRPr lang="ru-RU" sz="6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0712 0.6618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3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052 0.68263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\Desktop\КарТИНки\для ребусов\капли медл двиг1684848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357554" y="-214338"/>
            <a:ext cx="24032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00CC"/>
                </a:solidFill>
                <a:latin typeface="Comic Sans MS" pitchFamily="66" charset="0"/>
              </a:rPr>
              <a:t>…хота</a:t>
            </a:r>
            <a:endParaRPr lang="ru-RU" sz="6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5" name="Капля 4"/>
          <p:cNvSpPr/>
          <p:nvPr/>
        </p:nvSpPr>
        <p:spPr>
          <a:xfrm rot="21105923">
            <a:off x="2275202" y="822453"/>
            <a:ext cx="575843" cy="888443"/>
          </a:xfrm>
          <a:prstGeom prst="teardrop">
            <a:avLst>
              <a:gd name="adj" fmla="val 136444"/>
            </a:avLst>
          </a:prstGeom>
          <a:solidFill>
            <a:schemeClr val="bg1">
              <a:alpha val="43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6000" b="1" dirty="0" smtClean="0">
                <a:solidFill>
                  <a:srgbClr val="FF6600"/>
                </a:solidFill>
                <a:latin typeface="Comic Sans MS" pitchFamily="66" charset="0"/>
              </a:rPr>
              <a:t>а</a:t>
            </a:r>
            <a:endParaRPr lang="ru-RU" sz="60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6" name="Капля 5"/>
          <p:cNvSpPr/>
          <p:nvPr/>
        </p:nvSpPr>
        <p:spPr>
          <a:xfrm rot="21105923">
            <a:off x="6132854" y="751013"/>
            <a:ext cx="575843" cy="888443"/>
          </a:xfrm>
          <a:prstGeom prst="teardrop">
            <a:avLst>
              <a:gd name="adj" fmla="val 131111"/>
            </a:avLst>
          </a:prstGeom>
          <a:solidFill>
            <a:schemeClr val="bg1">
              <a:alpha val="38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6000" b="1" dirty="0" smtClean="0">
                <a:solidFill>
                  <a:srgbClr val="FF6600"/>
                </a:solidFill>
                <a:latin typeface="Comic Sans MS" pitchFamily="66" charset="0"/>
              </a:rPr>
              <a:t>о</a:t>
            </a:r>
            <a:endParaRPr lang="ru-RU" sz="60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554" y="-214338"/>
            <a:ext cx="6399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Comic Sans MS" pitchFamily="66" charset="0"/>
              </a:rPr>
              <a:t>о</a:t>
            </a:r>
            <a:endParaRPr lang="ru-RU" sz="6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0712 0.7351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" y="36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052 0.7562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3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Админ\Desktop\КарТИНки\для ребусов\капли медл двиг1684848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928926" y="-214338"/>
            <a:ext cx="3260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rgbClr val="0000CC"/>
                </a:solidFill>
                <a:latin typeface="Comic Sans MS" pitchFamily="66" charset="0"/>
              </a:rPr>
              <a:t>б…</a:t>
            </a:r>
            <a:r>
              <a:rPr lang="ru-RU" sz="6000" b="1" dirty="0" err="1" smtClean="0">
                <a:solidFill>
                  <a:srgbClr val="0000CC"/>
                </a:solidFill>
                <a:latin typeface="Comic Sans MS" pitchFamily="66" charset="0"/>
              </a:rPr>
              <a:t>тинки</a:t>
            </a:r>
            <a:endParaRPr lang="ru-RU" sz="6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5" name="Капля 4"/>
          <p:cNvSpPr/>
          <p:nvPr/>
        </p:nvSpPr>
        <p:spPr>
          <a:xfrm rot="21105923">
            <a:off x="6418607" y="536700"/>
            <a:ext cx="575843" cy="888443"/>
          </a:xfrm>
          <a:prstGeom prst="teardrop">
            <a:avLst>
              <a:gd name="adj" fmla="val 136444"/>
            </a:avLst>
          </a:prstGeom>
          <a:solidFill>
            <a:schemeClr val="bg1">
              <a:alpha val="43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6000" b="1" dirty="0" smtClean="0">
                <a:solidFill>
                  <a:srgbClr val="FF6600"/>
                </a:solidFill>
                <a:latin typeface="Comic Sans MS" pitchFamily="66" charset="0"/>
              </a:rPr>
              <a:t>а</a:t>
            </a:r>
            <a:endParaRPr lang="ru-RU" sz="60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6" name="Капля 5"/>
          <p:cNvSpPr/>
          <p:nvPr/>
        </p:nvSpPr>
        <p:spPr>
          <a:xfrm rot="21105923">
            <a:off x="1703697" y="608138"/>
            <a:ext cx="575843" cy="888443"/>
          </a:xfrm>
          <a:prstGeom prst="teardrop">
            <a:avLst>
              <a:gd name="adj" fmla="val 131111"/>
            </a:avLst>
          </a:prstGeom>
          <a:solidFill>
            <a:schemeClr val="bg1">
              <a:alpha val="38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50800" dir="5400000" algn="ctr" rotWithShape="0">
              <a:schemeClr val="accent1">
                <a:lumMod val="40000"/>
                <a:lumOff val="60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6000" b="1" dirty="0" smtClean="0">
                <a:solidFill>
                  <a:srgbClr val="FF6600"/>
                </a:solidFill>
                <a:latin typeface="Comic Sans MS" pitchFamily="66" charset="0"/>
              </a:rPr>
              <a:t>о</a:t>
            </a:r>
            <a:endParaRPr lang="ru-RU" sz="6000" b="1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7554" y="-214338"/>
            <a:ext cx="6399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latin typeface="Comic Sans MS" pitchFamily="66" charset="0"/>
              </a:rPr>
              <a:t>о</a:t>
            </a:r>
            <a:endParaRPr lang="ru-RU" sz="6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0503 0.7768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38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00122 0.77709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96</Words>
  <Application>Microsoft Office PowerPoint</Application>
  <PresentationFormat>Экран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6</cp:revision>
  <dcterms:created xsi:type="dcterms:W3CDTF">2011-12-17T13:33:16Z</dcterms:created>
  <dcterms:modified xsi:type="dcterms:W3CDTF">2012-06-08T19:20:44Z</dcterms:modified>
</cp:coreProperties>
</file>