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14C3-3916-444E-9615-06CC99A6455A}" type="datetimeFigureOut">
              <a:rPr lang="ru-RU" smtClean="0"/>
              <a:pPr/>
              <a:t>22.05.2013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B717-6541-49A3-AACB-A6EF3B7617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14C3-3916-444E-9615-06CC99A6455A}" type="datetimeFigureOut">
              <a:rPr lang="ru-RU" smtClean="0"/>
              <a:pPr/>
              <a:t>22.05.2013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B717-6541-49A3-AACB-A6EF3B7617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14C3-3916-444E-9615-06CC99A6455A}" type="datetimeFigureOut">
              <a:rPr lang="ru-RU" smtClean="0"/>
              <a:pPr/>
              <a:t>22.05.2013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B717-6541-49A3-AACB-A6EF3B7617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14C3-3916-444E-9615-06CC99A6455A}" type="datetimeFigureOut">
              <a:rPr lang="ru-RU" smtClean="0"/>
              <a:pPr/>
              <a:t>22.05.2013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B717-6541-49A3-AACB-A6EF3B7617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14C3-3916-444E-9615-06CC99A6455A}" type="datetimeFigureOut">
              <a:rPr lang="ru-RU" smtClean="0"/>
              <a:pPr/>
              <a:t>22.05.2013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B717-6541-49A3-AACB-A6EF3B7617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14C3-3916-444E-9615-06CC99A6455A}" type="datetimeFigureOut">
              <a:rPr lang="ru-RU" smtClean="0"/>
              <a:pPr/>
              <a:t>22.05.2013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B717-6541-49A3-AACB-A6EF3B7617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14C3-3916-444E-9615-06CC99A6455A}" type="datetimeFigureOut">
              <a:rPr lang="ru-RU" smtClean="0"/>
              <a:pPr/>
              <a:t>22.05.2013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B717-6541-49A3-AACB-A6EF3B7617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14C3-3916-444E-9615-06CC99A6455A}" type="datetimeFigureOut">
              <a:rPr lang="ru-RU" smtClean="0"/>
              <a:pPr/>
              <a:t>22.05.2013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B717-6541-49A3-AACB-A6EF3B7617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14C3-3916-444E-9615-06CC99A6455A}" type="datetimeFigureOut">
              <a:rPr lang="ru-RU" smtClean="0"/>
              <a:pPr/>
              <a:t>22.05.2013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B717-6541-49A3-AACB-A6EF3B7617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14C3-3916-444E-9615-06CC99A6455A}" type="datetimeFigureOut">
              <a:rPr lang="ru-RU" smtClean="0"/>
              <a:pPr/>
              <a:t>22.05.2013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B717-6541-49A3-AACB-A6EF3B7617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14C3-3916-444E-9615-06CC99A6455A}" type="datetimeFigureOut">
              <a:rPr lang="ru-RU" smtClean="0"/>
              <a:pPr/>
              <a:t>22.05.2013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B717-6541-49A3-AACB-A6EF3B7617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D14C3-3916-444E-9615-06CC99A6455A}" type="datetimeFigureOut">
              <a:rPr lang="ru-RU" smtClean="0"/>
              <a:pPr/>
              <a:t>22.05.2013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8B717-6541-49A3-AACB-A6EF3B7617B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2714620"/>
            <a:ext cx="7772400" cy="88583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600" dirty="0" smtClean="0"/>
              <a:t>ПРЕЗЕНТАЦИЯ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/>
              <a:t>урок учебной практики (УП)</a:t>
            </a:r>
            <a:endParaRPr lang="ru-RU" sz="31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285852" y="3929066"/>
            <a:ext cx="6400800" cy="1752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Тема: </a:t>
            </a:r>
            <a:r>
              <a:rPr lang="ru-RU" b="1" dirty="0" smtClean="0">
                <a:solidFill>
                  <a:schemeClr val="tx1"/>
                </a:solidFill>
              </a:rPr>
              <a:t>Приёмы </a:t>
            </a:r>
            <a:r>
              <a:rPr lang="ru-RU" b="1" dirty="0">
                <a:solidFill>
                  <a:schemeClr val="tx1"/>
                </a:solidFill>
              </a:rPr>
              <a:t>выполнения операций по подъёму и перемещению различных грузов с установкой их в проектное положение в соответствии со схемами </a:t>
            </a:r>
            <a:r>
              <a:rPr lang="ru-RU" b="1" dirty="0" err="1">
                <a:solidFill>
                  <a:schemeClr val="tx1"/>
                </a:solidFill>
              </a:rPr>
              <a:t>строповки</a:t>
            </a:r>
            <a:r>
              <a:rPr lang="ru-RU" b="1" dirty="0">
                <a:solidFill>
                  <a:schemeClr val="tx1"/>
                </a:solidFill>
              </a:rPr>
              <a:t>, находящихся на учебной площадке</a:t>
            </a:r>
          </a:p>
        </p:txBody>
      </p:sp>
      <p:pic>
        <p:nvPicPr>
          <p:cNvPr id="11267" name="Picture 3" descr="http://im8-tub-ru.yandex.net/i?id=386402969-50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142851"/>
            <a:ext cx="3571900" cy="23812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28</Words>
  <Application>Microsoft Office PowerPoint</Application>
  <PresentationFormat>Экран (4:3)</PresentationFormat>
  <Paragraphs>2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ПРЕЗЕНТАЦИЯ  урок учебной практики (УП)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Company>Энгельский политехникум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 урок учебной практики (УП)</dc:title>
  <dc:creator>Татьяна Сергеевна</dc:creator>
  <cp:lastModifiedBy>Татьяна Сергеевна</cp:lastModifiedBy>
  <cp:revision>2</cp:revision>
  <dcterms:created xsi:type="dcterms:W3CDTF">2013-05-22T14:25:04Z</dcterms:created>
  <dcterms:modified xsi:type="dcterms:W3CDTF">2013-05-22T14:35:16Z</dcterms:modified>
</cp:coreProperties>
</file>