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8B202-454B-44C3-BD63-8CBF1DCF153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D69B4-7C57-4C3A-A70B-4DB20D5CB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D69B4-7C57-4C3A-A70B-4DB20D5CBBE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EC536A6-F9A1-43B1-AD34-32CA933A0B0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50EA88F-6327-42CC-B7C9-154981E4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36A6-F9A1-43B1-AD34-32CA933A0B0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A88F-6327-42CC-B7C9-154981E4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36A6-F9A1-43B1-AD34-32CA933A0B0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A88F-6327-42CC-B7C9-154981E4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36A6-F9A1-43B1-AD34-32CA933A0B0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A88F-6327-42CC-B7C9-154981E4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36A6-F9A1-43B1-AD34-32CA933A0B0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A88F-6327-42CC-B7C9-154981E4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36A6-F9A1-43B1-AD34-32CA933A0B0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A88F-6327-42CC-B7C9-154981E4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C536A6-F9A1-43B1-AD34-32CA933A0B0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0EA88F-6327-42CC-B7C9-154981E4E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EC536A6-F9A1-43B1-AD34-32CA933A0B0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50EA88F-6327-42CC-B7C9-154981E4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36A6-F9A1-43B1-AD34-32CA933A0B0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A88F-6327-42CC-B7C9-154981E4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36A6-F9A1-43B1-AD34-32CA933A0B0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A88F-6327-42CC-B7C9-154981E4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36A6-F9A1-43B1-AD34-32CA933A0B0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A88F-6327-42CC-B7C9-154981E4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EC536A6-F9A1-43B1-AD34-32CA933A0B0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50EA88F-6327-42CC-B7C9-154981E4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dirty="0" smtClean="0"/>
              <a:t>Решение неравенств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От простых к сложным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Прямая соединительная линия 79"/>
          <p:cNvCxnSpPr/>
          <p:nvPr/>
        </p:nvCxnSpPr>
        <p:spPr>
          <a:xfrm>
            <a:off x="4500562" y="5000636"/>
            <a:ext cx="142876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4500562" y="5072074"/>
            <a:ext cx="142876" cy="1428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одержимое 7"/>
          <p:cNvSpPr>
            <a:spLocks noGrp="1"/>
          </p:cNvSpPr>
          <p:nvPr>
            <p:ph idx="4294967295"/>
          </p:nvPr>
        </p:nvSpPr>
        <p:spPr>
          <a:xfrm>
            <a:off x="0" y="1785926"/>
            <a:ext cx="8229600" cy="482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</a:t>
            </a:r>
            <a:r>
              <a:rPr lang="ru-RU" dirty="0" smtClean="0"/>
              <a:t>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 lvl="0">
              <a:buNone/>
            </a:pPr>
            <a:r>
              <a:rPr lang="ru-RU" dirty="0" smtClean="0">
                <a:solidFill>
                  <a:prstClr val="black"/>
                </a:solidFill>
              </a:rPr>
              <a:t>     </a:t>
            </a:r>
          </a:p>
          <a:p>
            <a:pPr lvl="0">
              <a:buNone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3)              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- 7</a:t>
            </a:r>
            <a:r>
              <a:rPr lang="ru-RU" dirty="0" smtClean="0">
                <a:solidFill>
                  <a:prstClr val="black"/>
                </a:solidFill>
              </a:rPr>
              <a:t>                          3)    -6</a:t>
            </a:r>
          </a:p>
          <a:p>
            <a:pPr>
              <a:buNone/>
            </a:pPr>
            <a:r>
              <a:rPr lang="ru-RU" dirty="0" smtClean="0">
                <a:solidFill>
                  <a:prstClr val="black"/>
                </a:solidFill>
              </a:rPr>
              <a:t>                         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Решить неравенство, решение указать на координатном луче</a:t>
            </a:r>
          </a:p>
          <a:p>
            <a:pPr algn="ctr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3х+1   -5</a:t>
            </a:r>
          </a:p>
          <a:p>
            <a:pPr algn="ctr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2(х+7)-3х &lt; 4х-1</a:t>
            </a:r>
          </a:p>
          <a:p>
            <a:pPr algn="ctr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857224" y="1500174"/>
            <a:ext cx="250033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214414" y="142873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428860" y="1428736"/>
            <a:ext cx="142876" cy="1428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905203"/>
            <a:ext cx="3305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                    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8596" y="92867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1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   -2                                      1)  -14               -1      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928662" y="2643182"/>
            <a:ext cx="250033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357290" y="257174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2000240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300"/>
              </a:spcBef>
              <a:buClr>
                <a:srgbClr val="A04DA3"/>
              </a:buClr>
            </a:pPr>
            <a:r>
              <a:rPr lang="ru-RU" sz="2800" dirty="0" smtClean="0">
                <a:solidFill>
                  <a:prstClr val="black"/>
                </a:solidFill>
              </a:rPr>
              <a:t>   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ru-RU" sz="2800" dirty="0" smtClean="0">
                <a:solidFill>
                  <a:prstClr val="black"/>
                </a:solidFill>
              </a:rPr>
              <a:t>    4                                           2)                      0</a:t>
            </a:r>
            <a:endParaRPr lang="ru-RU" sz="2800" dirty="0">
              <a:solidFill>
                <a:prstClr val="black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928662" y="3643314"/>
            <a:ext cx="250033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2571736" y="3571876"/>
            <a:ext cx="142876" cy="1428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5286380" y="1500174"/>
            <a:ext cx="30003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286380" y="2643182"/>
            <a:ext cx="30003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286380" y="3714752"/>
            <a:ext cx="30003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7500958" y="257174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7429520" y="142873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857884" y="1428736"/>
            <a:ext cx="142876" cy="1428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929322" y="3643314"/>
            <a:ext cx="142876" cy="1428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2581260" y="1581136"/>
            <a:ext cx="142876" cy="1428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>
            <a:endCxn id="48" idx="2"/>
          </p:cNvCxnSpPr>
          <p:nvPr/>
        </p:nvCxnSpPr>
        <p:spPr>
          <a:xfrm>
            <a:off x="5357818" y="2643182"/>
            <a:ext cx="2143140" cy="0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0" idx="6"/>
            <a:endCxn id="49" idx="2"/>
          </p:cNvCxnSpPr>
          <p:nvPr/>
        </p:nvCxnSpPr>
        <p:spPr>
          <a:xfrm>
            <a:off x="6000760" y="1500174"/>
            <a:ext cx="1428760" cy="0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51" idx="6"/>
          </p:cNvCxnSpPr>
          <p:nvPr/>
        </p:nvCxnSpPr>
        <p:spPr>
          <a:xfrm>
            <a:off x="6072198" y="3714752"/>
            <a:ext cx="2000264" cy="0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endCxn id="13" idx="2"/>
          </p:cNvCxnSpPr>
          <p:nvPr/>
        </p:nvCxnSpPr>
        <p:spPr>
          <a:xfrm>
            <a:off x="1428728" y="1500174"/>
            <a:ext cx="1000132" cy="0"/>
          </a:xfrm>
          <a:prstGeom prst="lin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23" idx="6"/>
          </p:cNvCxnSpPr>
          <p:nvPr/>
        </p:nvCxnSpPr>
        <p:spPr>
          <a:xfrm>
            <a:off x="1500166" y="2643182"/>
            <a:ext cx="1785950" cy="0"/>
          </a:xfrm>
          <a:prstGeom prst="lin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endCxn id="33" idx="2"/>
          </p:cNvCxnSpPr>
          <p:nvPr/>
        </p:nvCxnSpPr>
        <p:spPr>
          <a:xfrm>
            <a:off x="1000100" y="3643314"/>
            <a:ext cx="1571636" cy="0"/>
          </a:xfrm>
          <a:prstGeom prst="lin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53466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1 вариант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1)</a:t>
            </a:r>
            <a:r>
              <a:rPr lang="ru-RU" sz="4000" dirty="0" smtClean="0"/>
              <a:t> 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-2 ≤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&lt; 9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[-2; 9)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2)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dirty="0" smtClean="0"/>
              <a:t> ≥4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[ 4;+</a:t>
            </a:r>
            <a:r>
              <a:rPr lang="ru-RU" sz="4000" dirty="0" smtClean="0"/>
              <a:t>∞)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3)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dirty="0" smtClean="0"/>
              <a:t> &lt; 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-7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(-</a:t>
            </a:r>
            <a:r>
              <a:rPr lang="ru-RU" sz="4000" dirty="0" smtClean="0"/>
              <a:t>∞;-7)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500174"/>
            <a:ext cx="4614866" cy="52752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2   вариант</a:t>
            </a:r>
          </a:p>
          <a:p>
            <a:pPr>
              <a:buNone/>
            </a:pPr>
            <a:r>
              <a:rPr lang="ru-RU" sz="4000" dirty="0" smtClean="0"/>
              <a:t>  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1) -14&lt;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≤ -1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(-14; -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/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sz="4000" dirty="0" smtClean="0"/>
              <a:t> 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 </a:t>
            </a:r>
            <a:r>
              <a:rPr lang="ru-RU" sz="4000" dirty="0" smtClean="0"/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    х≤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(-∞;0 ]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3)  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dirty="0" smtClean="0"/>
              <a:t> &gt; -6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(-6;+</a:t>
            </a:r>
            <a:r>
              <a:rPr lang="ru-RU" sz="4000" dirty="0" smtClean="0"/>
              <a:t>∞)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Проверяем , с комментариями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3х+1 &gt;-5                          </a:t>
            </a:r>
          </a:p>
          <a:p>
            <a:pPr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3х &gt;-5</a:t>
            </a:r>
          </a:p>
          <a:p>
            <a:pPr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3х&gt;-6</a:t>
            </a:r>
          </a:p>
          <a:p>
            <a:pPr>
              <a:buNone/>
            </a:pPr>
            <a:r>
              <a:rPr lang="ru-RU" sz="48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&gt;-2</a:t>
            </a:r>
            <a:endParaRPr lang="ru-RU" sz="4800" dirty="0" smtClean="0"/>
          </a:p>
          <a:p>
            <a:pPr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300" dirty="0" smtClean="0">
                <a:latin typeface="Arial" pitchFamily="34" charset="0"/>
                <a:cs typeface="Arial" pitchFamily="34" charset="0"/>
              </a:rPr>
              <a:t>   -2 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(-2; ;+</a:t>
            </a:r>
            <a:r>
              <a:rPr lang="ru-RU" sz="4000" dirty="0" smtClean="0"/>
              <a:t>∞)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143372" y="2249424"/>
            <a:ext cx="454342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-1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857224" y="5643578"/>
            <a:ext cx="342902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214414" y="5572140"/>
            <a:ext cx="142876" cy="1428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357290" y="5643578"/>
            <a:ext cx="2500330" cy="0"/>
          </a:xfrm>
          <a:prstGeom prst="lin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45 0.00648 C 0.03177 0.08102 0.04826 0.15579 0.01788 0.18912 C -0.0125 0.22246 -0.12726 0.22338 -0.16649 0.20648 C -0.20573 0.18959 -0.2092 0.10764 -0.21788 0.0875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66800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2(х+7)-3х &lt; 4х-1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2х+14-3х &lt; 4х-1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2х-3х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-5х &lt;-15</a:t>
            </a:r>
          </a:p>
          <a:p>
            <a:pPr>
              <a:buNone/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&gt;3   </a:t>
            </a:r>
          </a:p>
          <a:p>
            <a:pPr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3</a:t>
            </a:r>
          </a:p>
          <a:p>
            <a:pPr>
              <a:buNone/>
            </a:pPr>
            <a:r>
              <a:rPr lang="ru-RU" sz="3600" smtClean="0">
                <a:latin typeface="Arial" pitchFamily="34" charset="0"/>
                <a:cs typeface="Arial" pitchFamily="34" charset="0"/>
              </a:rPr>
              <a:t>(3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;+</a:t>
            </a:r>
            <a:r>
              <a:rPr lang="ru-RU" sz="3600" dirty="0" smtClean="0"/>
              <a:t>∞)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-4х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&lt;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-1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-14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785786" y="5786454"/>
            <a:ext cx="45005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1714480" y="5715016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15" idx="6"/>
          </p:cNvCxnSpPr>
          <p:nvPr/>
        </p:nvCxnSpPr>
        <p:spPr>
          <a:xfrm flipV="1">
            <a:off x="1928794" y="5786454"/>
            <a:ext cx="3143272" cy="35719"/>
          </a:xfrm>
          <a:prstGeom prst="lin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581 C -0.00191 -0.00093 0.01493 -0.05973 -0.02899 -0.09653 C -0.07309 -0.13334 -0.22708 -0.17014 -0.28212 -0.16181 C -0.3382 -0.15371 -0.35521 -0.08773 -0.36233 -0.04699 C -0.36875 -0.00602 -0.33056 0.06088 -0.32431 0.08402 " pathEditMode="relative" rAng="657356" ptsTypes="aaaaA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41 -0.02477 C 0.08125 -0.0838 0.09809 -0.1426 0.05417 -0.1794 C 0.01007 -0.21621 -0.14392 -0.25301 -0.19878 -0.24468 C -0.25503 -0.23658 -0.27205 -0.1706 -0.27917 -0.1301 C -0.28559 -0.08912 -0.2474 -0.02199 -0.24115 0.00115 " pathEditMode="relative" rAng="657356" ptsTypes="aaaaA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62 -0.11042 C 0.13646 -0.16945 0.1533 -0.22825 0.10937 -0.26505 C 0.06528 -0.30186 -0.08872 -0.33866 -0.14358 -0.33033 C -0.19983 -0.32223 -0.21684 -0.25625 -0.22396 -0.21575 C -0.23038 -0.17477 -0.19219 -0.10764 -0.18594 -0.0845 " pathEditMode="relative" rAng="657356" ptsTypes="aaaaA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094 -0.19583 C 0.17778 -0.25486 0.19462 -0.31366 0.15069 -0.35046 C 0.10659 -0.38727 -0.0474 -0.42407 -0.10226 -0.41574 C -0.15851 -0.40764 -0.17552 -0.34166 -0.18264 -0.30116 C -0.18906 -0.26018 -0.15087 -0.19305 -0.14462 -0.16991 " pathEditMode="relative" rAng="657356" ptsTypes="aaaaA">
                                      <p:cBhvr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2568"/>
          </a:xfrm>
        </p:spPr>
        <p:txBody>
          <a:bodyPr/>
          <a:lstStyle/>
          <a:p>
            <a:r>
              <a:rPr lang="ru-RU" dirty="0" smtClean="0"/>
              <a:t>   5(х-2)-</a:t>
            </a:r>
            <a:r>
              <a:rPr lang="ru-RU" dirty="0" err="1" smtClean="0"/>
              <a:t>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&gt;2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 1-3(х-1) &lt;-2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5(х-2)-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&gt;2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5х-10-х&gt;2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4х&gt;2+10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4х&gt;12</a:t>
            </a:r>
          </a:p>
          <a:p>
            <a:pPr>
              <a:buNone/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&gt;3</a:t>
            </a:r>
          </a:p>
          <a:p>
            <a:pPr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2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1-3(х-1) &lt;-2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1-3х+3 &lt; -2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-3х &lt; -2-3-1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-3х &lt; -6</a:t>
            </a:r>
          </a:p>
          <a:p>
            <a:pPr>
              <a:buNone/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&gt;2</a:t>
            </a:r>
          </a:p>
          <a:p>
            <a:pPr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>
              <a:buNone/>
            </a:pPr>
            <a:r>
              <a:rPr lang="ru-RU" sz="3200" dirty="0" smtClean="0"/>
              <a:t>                  (3;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;+</a:t>
            </a:r>
            <a:r>
              <a:rPr lang="ru-RU" sz="3200" dirty="0" smtClean="0"/>
              <a:t>∞)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500034" y="928670"/>
            <a:ext cx="285752" cy="1214446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500166" y="6000768"/>
            <a:ext cx="500066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214546" y="5857892"/>
            <a:ext cx="285752" cy="2857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86314" y="5857892"/>
            <a:ext cx="285752" cy="2857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9" idx="6"/>
          </p:cNvCxnSpPr>
          <p:nvPr/>
        </p:nvCxnSpPr>
        <p:spPr>
          <a:xfrm>
            <a:off x="2500298" y="6000768"/>
            <a:ext cx="3857652" cy="0"/>
          </a:xfrm>
          <a:prstGeom prst="lin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143504" y="6072206"/>
            <a:ext cx="1357321" cy="1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343</TotalTime>
  <Words>165</Words>
  <Application>Microsoft Office PowerPoint</Application>
  <PresentationFormat>Экран (4:3)</PresentationFormat>
  <Paragraphs>68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Решение неравенств </vt:lpstr>
      <vt:lpstr>Слайд 2</vt:lpstr>
      <vt:lpstr>Проверь себя</vt:lpstr>
      <vt:lpstr>Проверяем , с комментариями</vt:lpstr>
      <vt:lpstr>2(х+7)-3х &lt; 4х-1</vt:lpstr>
      <vt:lpstr>   5(х-2)-х&gt;2   1-3(х-1) &lt;-2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Nekratova</dc:creator>
  <cp:lastModifiedBy>111</cp:lastModifiedBy>
  <cp:revision>293</cp:revision>
  <dcterms:created xsi:type="dcterms:W3CDTF">2012-05-03T10:00:28Z</dcterms:created>
  <dcterms:modified xsi:type="dcterms:W3CDTF">2012-05-04T02:26:33Z</dcterms:modified>
</cp:coreProperties>
</file>