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4" r:id="rId3"/>
    <p:sldMasterId id="2147483717" r:id="rId4"/>
  </p:sldMasterIdLst>
  <p:sldIdLst>
    <p:sldId id="256" r:id="rId5"/>
    <p:sldId id="257" r:id="rId6"/>
    <p:sldId id="258" r:id="rId7"/>
    <p:sldId id="261" r:id="rId8"/>
    <p:sldId id="262" r:id="rId9"/>
    <p:sldId id="266" r:id="rId10"/>
    <p:sldId id="260" r:id="rId11"/>
    <p:sldId id="263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8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34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8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9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4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2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3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6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1" r:id="rId2"/>
    <p:sldLayoutId id="2147483702" r:id="rId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010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600200"/>
            <a:ext cx="80010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BD14-3BFC-447F-93A5-BCF42E651CC5}" type="datetimeFigureOut">
              <a:rPr lang="ru-RU" smtClean="0"/>
              <a:t>19.09.2012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E5131-7703-4D04-8F06-CA1A76A89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7.jpeg"/><Relationship Id="rId7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21.gi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eg"/><Relationship Id="rId5" Type="http://schemas.openxmlformats.org/officeDocument/2006/relationships/image" Target="../media/image24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Практико-ориентированный, краткосрочный внутренний, групповой проект для детей 5-6лет</a:t>
            </a:r>
            <a:br>
              <a:rPr lang="ru-RU" sz="3600" dirty="0" smtClean="0"/>
            </a:br>
            <a:r>
              <a:rPr lang="ru-RU" sz="3600" dirty="0" smtClean="0"/>
              <a:t>ГДЕ ЖИВУТ ВИТАМИНЫ?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Подготовил:</a:t>
            </a:r>
          </a:p>
          <a:p>
            <a:pPr algn="r"/>
            <a:r>
              <a:rPr lang="ru-RU" sz="1400" dirty="0" smtClean="0"/>
              <a:t>Воспитатель МБДОУ №378</a:t>
            </a:r>
          </a:p>
          <a:p>
            <a:pPr algn="r"/>
            <a:r>
              <a:rPr lang="ru-RU" sz="1400" dirty="0" smtClean="0"/>
              <a:t>Головина М.Е.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802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Новая папка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1803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algn="ctr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4881" y="476672"/>
            <a:ext cx="305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Спасибо</a:t>
            </a:r>
            <a:endParaRPr lang="ru-RU" sz="5400" b="1" cap="all" spc="0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3064" y="5578500"/>
            <a:ext cx="4997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</a:rPr>
              <a:t>Будьте здоровы</a:t>
            </a:r>
            <a:endParaRPr lang="ru-RU" sz="5400" b="1" cap="none" spc="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7778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Цель: познакомить детей с витаминами, которые есть в овощах</a:t>
            </a:r>
          </a:p>
          <a:p>
            <a:r>
              <a:rPr lang="ru-RU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1.Расширить знания детей о витаминах и их роли в сохранении и укреплении здоровья</a:t>
            </a:r>
          </a:p>
          <a:p>
            <a:pPr marL="0" indent="0">
              <a:buNone/>
            </a:pPr>
            <a:r>
              <a:rPr lang="ru-RU" dirty="0" smtClean="0"/>
              <a:t>2.Закрепить знания детей об овощах; умение образовать относительные прилагательные; расширить словарь по теме «Овощи»; различать</a:t>
            </a:r>
          </a:p>
          <a:p>
            <a:pPr marL="0" indent="0">
              <a:buNone/>
            </a:pPr>
            <a:r>
              <a:rPr lang="ru-RU" dirty="0" smtClean="0"/>
              <a:t>3. Развивать желание экспериментировать.</a:t>
            </a:r>
          </a:p>
          <a:p>
            <a:pPr marL="0" indent="0">
              <a:buNone/>
            </a:pPr>
            <a:r>
              <a:rPr lang="ru-RU" dirty="0" smtClean="0"/>
              <a:t>4. Формировать интерес к совместной со сверстниками и взрослыми деятельности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671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Сбор информации о витаминах, которые есть в овощах</a:t>
            </a:r>
          </a:p>
          <a:p>
            <a:r>
              <a:rPr lang="ru-RU" dirty="0" smtClean="0"/>
              <a:t>2. Подготовка бытовой техники: соковыжималка, шинковка, блендер</a:t>
            </a:r>
          </a:p>
          <a:p>
            <a:r>
              <a:rPr lang="ru-RU" dirty="0" smtClean="0"/>
              <a:t>3. Подготовка овощей для приготовления салатов, соков, пюре.</a:t>
            </a:r>
          </a:p>
          <a:p>
            <a:r>
              <a:rPr lang="ru-RU" dirty="0" smtClean="0"/>
              <a:t>4. Погружение в игровую ситуацию.</a:t>
            </a:r>
          </a:p>
          <a:p>
            <a:r>
              <a:rPr lang="ru-RU" dirty="0" smtClean="0"/>
              <a:t>5. Проведение праздника «Витамины на нашем столе» (совместно с родителями).</a:t>
            </a:r>
          </a:p>
          <a:p>
            <a:r>
              <a:rPr lang="ru-RU" dirty="0" smtClean="0"/>
              <a:t>6. Дегустация блюд</a:t>
            </a:r>
          </a:p>
          <a:p>
            <a:r>
              <a:rPr lang="ru-RU" dirty="0" smtClean="0"/>
              <a:t>7. Самоанализ и </a:t>
            </a:r>
            <a:r>
              <a:rPr lang="ru-RU" dirty="0" err="1" smtClean="0"/>
              <a:t>саморефлексия</a:t>
            </a:r>
            <a:endParaRPr lang="ru-RU" dirty="0" smtClean="0"/>
          </a:p>
          <a:p>
            <a:r>
              <a:rPr lang="ru-RU" dirty="0" smtClean="0"/>
              <a:t>8. Определение цели нового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156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Полезны ли эти продукты?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1027" name="Picture 3" descr="C:\Users\Максим\Desktop\6d2a3ef5d85f849be5852102263c33a0 (1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4520"/>
            <a:ext cx="3347864" cy="41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zna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4" y="1754519"/>
            <a:ext cx="3007180" cy="41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сим\Desktop\201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47664"/>
            <a:ext cx="1077392" cy="10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ксим\Desktop\fanta_0.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068959"/>
            <a:ext cx="1300361" cy="13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ксим\Desktop\1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6" y="4581128"/>
            <a:ext cx="950088" cy="9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ксим\Desktop\25137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05950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ксим\Desktop\margar-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1590"/>
            <a:ext cx="1039107" cy="108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ксим\Desktop\1278831449_104604062_1----Sprite-12788314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00" y="2790427"/>
            <a:ext cx="1042903" cy="15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76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загадки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005225"/>
              </p:ext>
            </p:extLst>
          </p:nvPr>
        </p:nvGraphicFramePr>
        <p:xfrm>
          <a:off x="457200" y="1600200"/>
          <a:ext cx="6635080" cy="492514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8770"/>
                <a:gridCol w="1658770"/>
                <a:gridCol w="1658770"/>
                <a:gridCol w="1658770"/>
              </a:tblGrid>
              <a:tr h="2462572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Расту в земле на грядке,</a:t>
                      </a:r>
                      <a:r>
                        <a:rPr lang="ru-RU" baseline="0" dirty="0" smtClean="0"/>
                        <a:t> красная, длинная, сладкая.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надела 100 рубах, захрустела на зубах.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Круглый бок, желтый бок, сидит на грядке колобок, врос в землю, крепко. Что же это?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Прежде чем мы его съели, все наплакаться успели.</a:t>
                      </a:r>
                      <a:endParaRPr lang="ru-RU" dirty="0"/>
                    </a:p>
                  </a:txBody>
                  <a:tcPr/>
                </a:tc>
              </a:tr>
              <a:tr h="246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Максим\Desktop\posy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49267"/>
            <a:ext cx="1600291" cy="18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zna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1611288"/>
            <a:ext cx="1512168" cy="23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ксим\Desktop\130988410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96" y="4720132"/>
            <a:ext cx="1550210" cy="17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ксим\Desktop\carr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96" y="4720133"/>
            <a:ext cx="1531938" cy="17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ксим\Desktop\6155_1812-paragraf-photo-text-left-img-di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90" y="4811502"/>
            <a:ext cx="1428750" cy="17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ксим\Desktop\1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3" y="4660705"/>
            <a:ext cx="1445335" cy="17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24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-0.00122 -0.01666 -0.00417 -0.03264 -0.00851 -0.04838 C -0.00973 -0.05278 -0.01059 -0.05995 -0.01268 -0.06366 C -0.01407 -0.0662 -0.01684 -0.07129 -0.01684 -0.07106 C -0.01806 -0.07731 -0.01997 -0.0831 -0.02413 -0.08657 C -0.02587 -0.09305 -0.02761 -0.10046 -0.03247 -0.10416 C -0.03334 -0.10741 -0.0349 -0.11296 -0.03663 -0.11574 C -0.03837 -0.11852 -0.04288 -0.12338 -0.04288 -0.12315 C -0.04549 -0.13287 -0.04167 -0.12153 -0.04705 -0.12986 C -0.05278 -0.13819 -0.04219 -0.1287 -0.05122 -0.13611 C -0.05295 -0.14213 -0.05521 -0.14653 -0.05955 -0.15 C -0.06459 -0.15949 -0.07292 -0.16366 -0.07934 -0.17153 C -0.0849 -0.17824 -0.0915 -0.18241 -0.09809 -0.1868 C -0.10139 -0.18912 -0.10382 -0.19282 -0.10747 -0.19444 C -0.1125 -0.19653 -0.11563 -0.19791 -0.11997 -0.20069 C -0.13125 -0.20764 -0.17014 -0.2081 -0.17622 -0.20833 C -0.1908 -0.21435 -0.17986 -0.21041 -0.2158 -0.20833 C -0.22361 -0.20787 -0.24011 -0.20532 -0.24705 -0.19953 C -0.24983 -0.19722 -0.25365 -0.19421 -0.25643 -0.19305 C -0.26285 -0.19074 -0.2724 -0.19051 -0.2783 -0.18565 C -0.28334 -0.18148 -0.28021 -0.18333 -0.28768 -0.18055 C -0.29132 -0.17916 -0.29723 -0.17778 -0.30018 -0.17546 C -0.30452 -0.17176 -0.30816 -0.16944 -0.31268 -0.16643 C -0.31702 -0.16412 -0.32761 -0.15787 -0.33143 -0.1537 C -0.33681 -0.14791 -0.33993 -0.14097 -0.34497 -0.13495 C -0.34757 -0.12523 -0.34445 -0.13657 -0.34913 -0.12824 C -0.35035 -0.12662 -0.35434 -0.11574 -0.35538 -0.11319 C -0.35625 -0.11065 -0.35695 -0.1081 -0.35747 -0.10555 C -0.35782 -0.1037 -0.35799 -0.10208 -0.35851 -0.10046 C -0.36216 -0.09028 -0.36511 -0.07986 -0.36823 -0.06875 C -0.36979 -0.06111 -0.37205 -0.05347 -0.37413 -0.04606 C -0.37483 -0.04328 -0.37552 -0.04097 -0.37622 -0.03819 C -0.37657 -0.03703 -0.37726 -0.03449 -0.37726 -0.03426 C -0.38108 -0.04143 -0.38177 -0.05069 -0.38351 -0.05856 C -0.38663 -0.07245 -0.39063 -0.0875 -0.39913 -0.09791 C -0.4007 -0.1037 -0.40365 -0.1081 -0.40643 -0.11319 C -0.41042 -0.1206 -0.41389 -0.12986 -0.41997 -0.13495 C -0.42153 -0.14051 -0.42535 -0.1456 -0.42934 -0.14861 C -0.43212 -0.15879 -0.42795 -0.14699 -0.43351 -0.1537 C -0.4342 -0.15463 -0.43386 -0.15648 -0.43455 -0.15764 C -0.43542 -0.15879 -0.43663 -0.15949 -0.43768 -0.16018 C -0.43837 -0.16134 -0.43889 -0.16273 -0.43976 -0.16412 C -0.44167 -0.16597 -0.44601 -0.16921 -0.44601 -0.16875 C -0.4467 -0.17037 -0.44723 -0.17176 -0.44809 -0.17268 C -0.44896 -0.17407 -0.45035 -0.1743 -0.45122 -0.17546 C -0.45191 -0.17639 -0.45157 -0.17801 -0.45226 -0.1794 C -0.45313 -0.18055 -0.45434 -0.18078 -0.45538 -0.18171 C -0.46181 -0.18819 -0.46684 -0.19444 -0.47518 -0.19699 C -0.47795 -0.1993 -0.48177 -0.19977 -0.48455 -0.20208 C -0.49966 -0.21435 -0.52691 -0.21736 -0.54393 -0.21991 C -0.55087 -0.22245 -0.5658 -0.22338 -0.5658 -0.22315 C -0.579 -0.22315 -0.59219 -0.22338 -0.60538 -0.22222 C -0.61407 -0.22176 -0.62275 -0.21736 -0.63143 -0.21597 C -0.63959 -0.2125 -0.65643 -0.20972 -0.66268 -0.20463 C -0.66545 -0.20231 -0.66927 -0.20185 -0.67205 -0.19953 C -0.67761 -0.19514 -0.68455 -0.19074 -0.6908 -0.18796 C -0.69462 -0.18333 -0.70122 -0.17616 -0.70643 -0.1743 C -0.71233 -0.16296 -0.70452 -0.17592 -0.71163 -0.16921 C -0.71841 -0.1625 -0.70903 -0.16713 -0.71684 -0.16412 C -0.72032 -0.15764 -0.72413 -0.15046 -0.72934 -0.14629 C -0.73455 -0.13657 -0.73907 -0.12616 -0.74288 -0.11574 C -0.74288 -0.11551 -0.74549 -0.10625 -0.74601 -0.10416 C -0.74636 -0.10301 -0.74705 -0.10046 -0.74705 -0.10023 C -0.7474 -0.09583 -0.74757 -0.0912 -0.74809 -0.08657 C -0.74896 -0.08009 -0.75295 -0.05694 -0.75834 -0.05347 " pathEditMode="relative" rAng="0" ptsTypes="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17" y="-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2894 C 0.00712 0.00788 0.00643 -0.00532 -0.00225 -0.02245 C -0.00382 -0.0331 -0.00573 -0.04652 -0.01163 -0.05439 C -0.01771 -0.0787 -0.02847 -0.10925 -0.04496 -0.12384 C -0.04896 -0.13194 -0.0559 -0.1375 -0.06267 -0.1405 C -0.06545 -0.14421 -0.0717 -0.15 -0.07517 -0.15162 C -0.07725 -0.15254 -0.07951 -0.15277 -0.08142 -0.15439 C -0.09114 -0.16296 -0.10451 -0.1655 -0.1158 -0.16689 C -0.12916 -0.1662 -0.14861 -0.16782 -0.16267 -0.16273 C -0.16753 -0.16087 -0.17048 -0.15787 -0.17517 -0.15578 C -0.17587 -0.15439 -0.17621 -0.15277 -0.17725 -0.15162 C -0.17812 -0.15069 -0.17969 -0.15115 -0.18038 -0.15023 C -0.18472 -0.14444 -0.18489 -0.13935 -0.18975 -0.13495 C -0.19184 -0.12685 -0.19566 -0.12013 -0.20017 -0.11412 C -0.20139 -0.10949 -0.20416 -0.10625 -0.20538 -0.10162 C -0.20746 -0.09305 -0.21094 -0.08495 -0.21371 -0.07662 C -0.21736 -0.06574 -0.21719 -0.05046 -0.22517 -0.04328 C -0.22673 -0.03703 -0.23055 -0.03148 -0.23455 -0.028 C -0.23663 -0.01944 -0.2408 -0.01365 -0.24496 -0.00717 C -0.24791 -0.00254 -0.24722 0.00047 -0.25121 0.00394 C -0.25295 0.01065 -0.25521 0.01528 -0.25955 0.01922 C -0.26094 0.022 -0.26232 0.03033 -0.26371 0.02755 C -0.26684 0.02107 -0.26909 0.01413 -0.271 0.00672 C -0.27187 0.00301 -0.27257 -0.00254 -0.27413 -0.00578 C -0.27899 -0.0155 -0.28194 -0.02847 -0.28559 -0.03912 C -0.28975 -0.05162 -0.29166 -0.06666 -0.29913 -0.07662 C -0.30173 -0.08703 -0.29791 -0.07453 -0.3033 -0.08356 C -0.30903 -0.09305 -0.29844 -0.08263 -0.30746 -0.0905 C -0.31232 -0.10023 -0.30955 -0.09699 -0.31475 -0.10162 C -0.31857 -0.10925 -0.32621 -0.11458 -0.33246 -0.11828 C -0.33455 -0.11944 -0.3368 -0.11944 -0.33871 -0.12106 C -0.34427 -0.12592 -0.35208 -0.13009 -0.3585 -0.13217 C -0.36423 -0.13726 -0.35885 -0.13333 -0.36788 -0.13634 C -0.38073 -0.1405 -0.39201 -0.14537 -0.40538 -0.14745 C -0.42326 -0.15347 -0.44722 -0.14953 -0.46371 -0.14884 C -0.47465 -0.14513 -0.48611 -0.14421 -0.49705 -0.1405 C -0.50955 -0.13634 -0.52222 -0.13078 -0.53455 -0.12523 C -0.5434 -0.12129 -0.54878 -0.11388 -0.55642 -0.10717 C -0.5585 -0.10532 -0.56059 -0.10347 -0.56267 -0.10162 C -0.56371 -0.10069 -0.5658 -0.09884 -0.5658 -0.09861 C -0.56719 -0.09328 -0.56892 -0.09097 -0.57309 -0.08912 C -0.57587 -0.078 -0.5717 -0.09097 -0.57725 -0.08356 C -0.57795 -0.08263 -0.5776 -0.08055 -0.5783 -0.07939 C -0.57916 -0.078 -0.58038 -0.07754 -0.58142 -0.07662 C -0.58333 -0.06597 -0.58455 -0.06134 -0.58455 -0.05023 " pathEditMode="relative" rAng="0" ptsTypes="ffffffffffffffffffffffffffffffffffffffffffffA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6 C -0.0007 -0.01482 0.00208 -0.02778 -0.00729 -0.03612 C -0.00868 -0.04167 -0.01094 -0.04399 -0.01459 -0.04723 C -0.01719 -0.05765 -0.01337 -0.04515 -0.01875 -0.05417 C -0.02448 -0.06366 -0.01389 -0.05325 -0.02292 -0.06112 C -0.02466 -0.06783 -0.03386 -0.07917 -0.03854 -0.08334 C -0.0415 -0.08589 -0.04792 -0.09028 -0.04792 -0.09028 C -0.05139 -0.09723 -0.05539 -0.09746 -0.06042 -0.1014 C -0.07361 -0.11158 -0.08785 -0.11829 -0.10313 -0.12084 C -0.12066 -0.12871 -0.13125 -0.11876 -0.14584 -0.1139 C -0.14861 -0.11135 -0.15521 -0.10834 -0.15521 -0.10834 C -0.1599 -0.09908 -0.15434 -0.10811 -0.16042 -0.10278 C -0.16389 -0.09954 -0.16511 -0.09491 -0.16875 -0.09167 C -0.17014 -0.08612 -0.17327 -0.08589 -0.175 -0.08056 C -0.17865 -0.06945 -0.18282 -0.05834 -0.18646 -0.04723 C -0.19219 -0.0301 -0.19323 -0.0088 -0.20104 0.00694 C -0.20365 0.00161 -0.20539 -7.40741E-6 -0.20625 -0.00556 C -0.20747 -0.01297 -0.20816 -0.02385 -0.21146 -0.03056 C -0.21354 -0.03473 -0.21563 -0.0389 -0.21771 -0.04306 C -0.21997 -0.04769 -0.22049 -0.05093 -0.22396 -0.05417 C -0.22587 -0.06204 -0.22934 -0.06899 -0.23438 -0.07362 C -0.23525 -0.07732 -0.23837 -0.08195 -0.24063 -0.08473 C -0.24254 -0.08681 -0.24479 -0.08843 -0.24688 -0.09028 C -0.24792 -0.09121 -0.25 -0.09306 -0.25 -0.09306 C -0.25591 -0.1051 -0.24809 -0.09098 -0.25521 -0.09862 C -0.25625 -0.09978 -0.25643 -0.10163 -0.25729 -0.10278 C -0.2592 -0.10487 -0.26354 -0.10834 -0.26354 -0.10834 C -0.26719 -0.11552 -0.2783 -0.12778 -0.28438 -0.13056 C -0.2875 -0.13195 -0.29098 -0.13218 -0.29375 -0.13473 C -0.29861 -0.1389 -0.30469 -0.14144 -0.31042 -0.14306 C -0.31511 -0.14445 -0.31945 -0.14515 -0.32396 -0.14723 C -0.34809 -0.14607 -0.34723 -0.15047 -0.36042 -0.14167 C -0.3658 -0.13797 -0.37101 -0.1338 -0.37604 -0.12917 C -0.37813 -0.12732 -0.38229 -0.12362 -0.38229 -0.12362 C -0.38716 -0.11413 -0.38403 -0.11644 -0.38959 -0.1139 C -0.39167 -0.10973 -0.39271 -0.10556 -0.39479 -0.1014 C -0.39775 -0.07848 -0.39584 -0.09584 -0.39584 -0.04862 " pathEditMode="relative" ptsTypes="ffffffffffffffffffffffffffffffffffffA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C 0.00487 -0.00972 0.00365 -0.01366 0.00209 -0.02778 C 0.00035 -0.04282 -0.01006 -0.05416 -0.01666 -0.06528 C -0.02031 -0.07176 -0.02117 -0.07639 -0.02603 -0.08055 C -0.0302 -0.08889 -0.0368 -0.09537 -0.0427 -0.10139 C -0.04461 -0.10347 -0.04722 -0.10463 -0.04895 -0.10694 C -0.05208 -0.11111 -0.05416 -0.11342 -0.05833 -0.11528 C -0.06058 -0.1243 -0.05746 -0.11551 -0.06249 -0.12083 C -0.06909 -0.12778 -0.05919 -0.12315 -0.06874 -0.12639 C -0.08263 -0.13866 -0.09947 -0.1419 -0.11562 -0.14305 C -0.16232 -0.14166 -0.14808 -0.14629 -0.17083 -0.13611 C -0.17673 -0.12407 -0.16892 -0.13819 -0.17603 -0.13055 C -0.17708 -0.1294 -0.17725 -0.12754 -0.17812 -0.12639 C -0.17899 -0.12523 -0.1802 -0.12453 -0.18124 -0.12361 C -0.18194 -0.12222 -0.18246 -0.1206 -0.18333 -0.11944 C -0.18419 -0.11828 -0.18558 -0.11805 -0.18645 -0.11666 C -0.18715 -0.11551 -0.1868 -0.11366 -0.18749 -0.1125 C -0.18958 -0.10903 -0.19409 -0.10532 -0.19687 -0.10278 C -0.1993 -0.09328 -0.20885 -0.08958 -0.21145 -0.07916 C -0.21249 -0.07477 -0.21492 -0.07129 -0.21562 -0.06666 C -0.21683 -0.05926 -0.21701 -0.05162 -0.21874 -0.04444 C -0.21961 -0.03518 -0.22187 -0.02731 -0.22187 -0.01805 " pathEditMode="relative" ptsTypes="fffffffffffffffffffffA"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загадки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60881"/>
              </p:ext>
            </p:extLst>
          </p:nvPr>
        </p:nvGraphicFramePr>
        <p:xfrm>
          <a:off x="395536" y="1151684"/>
          <a:ext cx="6768752" cy="55715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2462572">
                <a:tc>
                  <a:txBody>
                    <a:bodyPr/>
                    <a:lstStyle/>
                    <a:p>
                      <a:r>
                        <a:rPr lang="ru-RU" dirty="0" smtClean="0"/>
                        <a:t>Летом – в огороде, свежие, зеленые, а зимою – в бочке, желтые, соленые. Отгадайте, молодцы, как зовут нас?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на нашей грядке выросли загадки – сочные да крупные,</a:t>
                      </a:r>
                      <a:r>
                        <a:rPr lang="ru-RU" baseline="0" dirty="0" smtClean="0"/>
                        <a:t> вот такие круглые. Летом зеленеют, к осени краснеют.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Велика, тяжела золотая голова, отдохнуть прилегла, голова велика, только шея тонка.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Разноцветный, как фонарик, иногда похож на шарик. Он блестящий, крепкий, гладкий, догадались?</a:t>
                      </a:r>
                      <a:endParaRPr lang="ru-RU" dirty="0"/>
                    </a:p>
                  </a:txBody>
                  <a:tcPr/>
                </a:tc>
              </a:tr>
              <a:tr h="24625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Максим\Desktop\posy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49267"/>
            <a:ext cx="1600291" cy="186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znay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2" y="1611288"/>
            <a:ext cx="1512168" cy="23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ксим\Desktop\cucum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35" y="4669110"/>
            <a:ext cx="1463060" cy="20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87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48" y="5199110"/>
            <a:ext cx="1426034" cy="94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yogurt_pumpkin_im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99" y="5070590"/>
            <a:ext cx="1907732" cy="120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сим\Desktop\im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39" y="5276701"/>
            <a:ext cx="1510252" cy="10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38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2778 C 0.01458 0.02269 0.01059 0.01736 0.00677 0.01389 C 0.00504 0.00694 -5.55556E-7 -0.00139 -0.00469 -0.00556 C -0.00799 -0.01204 -0.0125 -0.01505 -0.01615 -0.02083 C -0.01996 -0.02662 -0.02378 -0.0331 -0.02865 -0.0375 C -0.03055 -0.04491 -0.03628 -0.04745 -0.0401 -0.05417 C -0.04253 -0.05833 -0.04549 -0.06458 -0.04844 -0.06806 C -0.05035 -0.07014 -0.05295 -0.0713 -0.05469 -0.07361 C -0.06163 -0.08287 -0.05816 -0.08079 -0.06406 -0.08333 C -0.0691 -0.09005 -0.07517 -0.09514 -0.08073 -0.10139 C -0.08524 -0.10648 -0.08941 -0.11227 -0.09427 -0.11667 C -0.09757 -0.12338 -0.10312 -0.12801 -0.10885 -0.13056 C -0.12309 -0.14954 -0.1493 -0.15694 -0.16823 -0.16528 C -0.18542 -0.17292 -0.20365 -0.17986 -0.22153 -0.18472 C -0.2276 -0.18634 -0.23246 -0.18958 -0.23906 -0.19028 C -0.25885 -0.19259 -0.24687 -0.19144 -0.27552 -0.19306 C -0.28889 -0.19907 -0.34392 -0.19769 -0.36198 -0.19861 C -0.40191 -0.19792 -0.43854 -0.19676 -0.4776 -0.19167 C -0.4849 -0.18843 -0.47812 -0.1912 -0.49219 -0.18889 C -0.50087 -0.1875 -0.50937 -0.18472 -0.51823 -0.18333 C -0.53229 -0.17708 -0.55121 -0.17593 -0.56615 -0.17361 C -0.57187 -0.17106 -0.57778 -0.17037 -0.58385 -0.16944 C -0.59115 -0.1662 -0.59792 -0.16528 -0.60573 -0.16389 C -0.61441 -0.15995 -0.62309 -0.15903 -0.63177 -0.15556 C -0.6401 -0.15208 -0.64809 -0.14815 -0.65677 -0.14583 C -0.66406 -0.13935 -0.65486 -0.14676 -0.6651 -0.14167 C -0.66632 -0.14097 -0.66701 -0.13958 -0.66823 -0.13889 C -0.67257 -0.13634 -0.67743 -0.13449 -0.68177 -0.13194 C -0.68646 -0.12917 -0.6901 -0.1287 -0.69427 -0.125 C -0.70017 -0.11296 -0.69236 -0.12708 -0.69948 -0.11944 C -0.70625 -0.11227 -0.69687 -0.11736 -0.70469 -0.11389 C -0.70694 -0.10486 -0.70382 -0.11366 -0.70885 -0.10833 C -0.7099 -0.10718 -0.71007 -0.10532 -0.71094 -0.10417 C -0.71371 -0.10046 -0.71892 -0.09329 -0.7224 -0.09167 C -0.72396 -0.08866 -0.72604 -0.08634 -0.7276 -0.08333 C -0.73108 -0.07639 -0.73246 -0.06875 -0.73802 -0.06389 C -0.73941 -0.05833 -0.74115 -0.05556 -0.74427 -0.05139 C -0.74462 -0.05 -0.74462 -0.04838 -0.74531 -0.04722 C -0.74618 -0.04583 -0.74757 -0.04583 -0.74844 -0.04444 C -0.75104 -0.04005 -0.74705 -0.03495 -0.75365 -0.03194 C -0.75469 -0.03148 -0.75677 -0.03056 -0.75677 -0.03032 " pathEditMode="relative" rAng="0" ptsTypes="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98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59259E-6 C -0.00486 -0.00972 -0.00868 -0.01944 -0.01354 -0.02916 C -0.01579 -0.03356 -0.01579 -0.03703 -0.01979 -0.03889 C -0.02239 -0.0493 -0.01857 -0.0368 -0.02395 -0.04583 C -0.02795 -0.05254 -0.02135 -0.04838 -0.02812 -0.05139 C -0.03524 -0.06088 -0.03194 -0.05764 -0.03749 -0.0625 C -0.03819 -0.06389 -0.03871 -0.06551 -0.03958 -0.06666 C -0.04149 -0.06875 -0.04583 -0.07222 -0.04583 -0.07222 C -0.05173 -0.08426 -0.04392 -0.07014 -0.05104 -0.07778 C -0.05781 -0.08495 -0.04843 -0.07986 -0.05624 -0.08333 C -0.05885 -0.08866 -0.06302 -0.09375 -0.0677 -0.09583 C -0.07604 -0.10694 -0.08836 -0.11666 -0.09895 -0.12361 C -0.10329 -0.12662 -0.10434 -0.13032 -0.10937 -0.13194 C -0.12239 -0.14352 -0.13732 -0.14629 -0.15208 -0.15278 C -0.16024 -0.15648 -0.16857 -0.15949 -0.17708 -0.16111 C -0.18506 -0.16458 -0.19253 -0.1669 -0.20104 -0.16805 C -0.21128 -0.17268 -0.22031 -0.17407 -0.23124 -0.175 C -0.24461 -0.1794 -0.25815 -0.18171 -0.27187 -0.18333 C -0.28263 -0.18819 -0.29409 -0.1868 -0.3052 -0.1875 C -0.32256 -0.19514 -0.3934 -0.18912 -0.40416 -0.18889 C -0.4184 -0.18426 -0.43298 -0.17986 -0.44687 -0.17361 C -0.45815 -0.16852 -0.46944 -0.16435 -0.48124 -0.1625 C -0.48767 -0.15833 -0.49513 -0.15509 -0.50208 -0.15278 C -0.50711 -0.15116 -0.5144 -0.14977 -0.51874 -0.14583 C -0.52465 -0.14051 -0.53281 -0.1412 -0.53854 -0.13611 C -0.54236 -0.13287 -0.5467 -0.12963 -0.55104 -0.12778 C -0.55399 -0.12384 -0.55711 -0.12153 -0.56041 -0.11805 C -0.56232 -0.11597 -0.56666 -0.1125 -0.56666 -0.1125 C -0.56909 -0.10764 -0.57135 -0.10463 -0.57499 -0.10139 C -0.57638 -0.0956 -0.57899 -0.09004 -0.58124 -0.08472 C -0.58246 -0.08171 -0.58454 -0.07963 -0.58541 -0.07639 C -0.58611 -0.07361 -0.58628 -0.0706 -0.58749 -0.06805 C -0.58819 -0.06666 -0.58906 -0.06551 -0.58958 -0.06389 C -0.59166 -0.05764 -0.59253 -0.05069 -0.59479 -0.04444 " pathEditMode="relative" ptsTypes="fffffffffffffffffffffffffffffffffA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0.00325 C 0.02292 0.00232 0.01979 0.00209 0.01806 -0.00092 C 0.01736 -0.00208 0.01771 -0.00416 0.01701 -0.00509 C 0.01528 -0.0074 0.01076 -0.01064 0.01076 -0.01041 C 0.00486 -0.02245 0.01458 -0.00416 0.00243 -0.02037 C -0.00382 -0.0287 -0.0184 -0.04305 -0.02674 -0.04675 C -0.03333 -0.05347 -0.03958 -0.05694 -0.04653 -0.06203 C -0.04878 -0.06365 -0.05069 -0.06574 -0.05278 -0.06759 C -0.05382 -0.06851 -0.0559 -0.07037 -0.0559 -0.07013 C -0.0618 -0.0824 -0.05399 -0.06828 -0.06111 -0.07592 C -0.06215 -0.07708 -0.06215 -0.07893 -0.06319 -0.08009 C -0.06406 -0.08101 -0.06528 -0.08078 -0.06632 -0.08148 C -0.06962 -0.08402 -0.07205 -0.08819 -0.07569 -0.08981 C -0.08403 -0.09351 -0.09149 -0.09861 -0.09965 -0.10231 C -0.10434 -0.10694 -0.10868 -0.10879 -0.11424 -0.11064 C -0.1191 -0.11481 -0.12517 -0.11597 -0.1309 -0.11759 C -0.15156 -0.13148 -0.18594 -0.13564 -0.20799 -0.13842 C -0.23264 -0.1375 -0.25555 -0.13541 -0.27986 -0.13287 C -0.28906 -0.1287 -0.28385 -0.13032 -0.29549 -0.1287 C -0.30417 -0.12476 -0.31354 -0.12199 -0.32257 -0.12037 C -0.32691 -0.11643 -0.33212 -0.11574 -0.33715 -0.11342 C -0.3408 -0.1118 -0.34653 -0.11064 -0.34965 -0.10787 C -0.35243 -0.10532 -0.3559 -0.10277 -0.35903 -0.10092 C -0.36371 -0.09814 -0.36233 -0.10092 -0.36632 -0.09814 C -0.37309 -0.09351 -0.36562 -0.09745 -0.37257 -0.0912 C -0.37344 -0.09027 -0.37465 -0.0905 -0.37569 -0.08981 C -0.37795 -0.08819 -0.37986 -0.08611 -0.38194 -0.08425 C -0.38299 -0.08333 -0.38507 -0.08148 -0.38507 -0.08125 C -0.38733 -0.07245 -0.3842 -0.08125 -0.38924 -0.07592 C -0.39028 -0.07476 -0.39045 -0.07314 -0.39132 -0.07175 C -0.3941 -0.06736 -0.39774 -0.06458 -0.40069 -0.06064 C -0.40191 -0.05601 -0.40469 -0.05277 -0.4059 -0.04814 C -0.40625 -0.04675 -0.40625 -0.04513 -0.40694 -0.04398 C -0.41024 -0.03726 -0.41007 -0.04236 -0.41007 -0.03842 " pathEditMode="relative" rAng="0" ptsTypes="fffffffffffffffffffffffffffffffffA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8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2963E-6 C -0.00642 -0.00277 -0.01232 -0.00833 -0.01875 -0.0111 C -0.02378 -0.02106 -0.01666 -0.00879 -0.02708 -0.01805 C -0.0342 -0.0243 -0.04166 -0.03055 -0.05 -0.03333 C -0.05278 -0.03587 -0.0566 -0.03634 -0.05937 -0.03888 C -0.06215 -0.04143 -0.06562 -0.04397 -0.06875 -0.04583 C -0.07083 -0.04698 -0.07291 -0.04768 -0.075 -0.0486 C -0.07604 -0.04907 -0.07812 -0.04999 -0.07812 -0.04999 C -0.07882 -0.05138 -0.07916 -0.05323 -0.08021 -0.05416 C -0.08281 -0.05647 -0.09062 -0.06018 -0.09375 -0.0611 C -0.10121 -0.06782 -0.11024 -0.06944 -0.11875 -0.07222 C -0.13038 -0.07615 -0.13559 -0.078 -0.14896 -0.07916 C -0.20694 -0.07754 -0.18264 -0.08263 -0.20937 -0.07083 C -0.21597 -0.05786 -0.22083 -0.04235 -0.22083 -0.02638 " pathEditMode="relative" ptsTypes="fffffffffffffA">
                                      <p:cBhvr>
                                        <p:cTn id="3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Максим\Desktop\Новая папка\874_2.jpg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23" y="4653136"/>
            <a:ext cx="1994453" cy="13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Витаминные семейки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Здоровая кожа                                                                                             Сильные мышцы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Хорошее </a:t>
            </a:r>
            <a:r>
              <a:rPr lang="ru-RU" sz="5600" b="1" i="1" dirty="0" smtClean="0">
                <a:solidFill>
                  <a:srgbClr val="0070C0"/>
                </a:solidFill>
              </a:rPr>
              <a:t>зрение</a:t>
            </a:r>
            <a:r>
              <a:rPr lang="ru-RU" sz="5600" b="1" dirty="0" smtClean="0">
                <a:solidFill>
                  <a:srgbClr val="0070C0"/>
                </a:solidFill>
              </a:rPr>
              <a:t>                                                                                          Крепкие нервы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Быстрый рост                                                                                                Защита от ядов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Красивые волосы</a:t>
            </a:r>
            <a:endParaRPr lang="ru-RU" sz="5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0884" y="2907202"/>
            <a:ext cx="8349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Максим\Desktop\Новая папка\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51" y="3807822"/>
            <a:ext cx="1056110" cy="11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Новая папка\carr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23" y="4694224"/>
            <a:ext cx="1556669" cy="92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Новая папка\6155_1812-paragraf-photo-text-left-img-di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26151"/>
            <a:ext cx="1351315" cy="10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ксим\Desktop\Новая папка\yogurt_pumpkin_img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91" y="2907202"/>
            <a:ext cx="2335054" cy="14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20272" y="2907202"/>
            <a:ext cx="8755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 descr="C:\Users\Максим\Desktop\Новая папка\1309884104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27" y="1549949"/>
            <a:ext cx="1221850" cy="136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ксим\Desktop\Новая папка\cucumb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27" y="4384378"/>
            <a:ext cx="1490462" cy="20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ксим\Desktop\Новая папка\87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3" y="1826151"/>
            <a:ext cx="1656010" cy="110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997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 flipH="1">
            <a:off x="439174" y="5445224"/>
            <a:ext cx="8218356" cy="91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Защита от микробов и вирусов                 Защита от вредных веществ               Стимулирует обмен веществ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           Очищение крови                             Обогащение крови кислородом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965" y="2204864"/>
            <a:ext cx="8370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2218978"/>
            <a:ext cx="7857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64835" y="2204864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Максим\Desktop\Новая папк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908720"/>
            <a:ext cx="19074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ксим\Desktop\Новая папка\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46" y="1518345"/>
            <a:ext cx="1288276" cy="14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Новая папка\130988410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46" y="3391602"/>
            <a:ext cx="1383798" cy="15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им\Desktop\Новая папка\874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0" y="3972385"/>
            <a:ext cx="1995082" cy="132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ксим\Desktop\Новая папк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46" y="1124744"/>
            <a:ext cx="19074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ксим\Desktop\Новая папк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06" y="3919452"/>
            <a:ext cx="190746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ксим\Desktop\Новая папка\cucumb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29" y="660588"/>
            <a:ext cx="1304801" cy="17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можно приготовить из овощей?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Users\Максим\Desktop\bbe2f73feede7743c055d276e1e3f0dd289_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195233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foto12616434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9" y="1628800"/>
            <a:ext cx="1699989" cy="12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ксим\Desktop\00007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1"/>
            <a:ext cx="1152128" cy="12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ксим\Desktop\Sok-iz-apelsinov-svoimi-rukami-mozgochiny.ru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8" y="3501008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ксим\Desktop\1005066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2" y="3501008"/>
            <a:ext cx="63943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ксим\Desktop\side_sala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1" y="3501008"/>
            <a:ext cx="16147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аксим\Desktop\1309884104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954230"/>
            <a:ext cx="818803" cy="91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Максим\Desktop\ima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4" y="4954229"/>
            <a:ext cx="1512022" cy="102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Максим\Desktop\cucumb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92" y="4982773"/>
            <a:ext cx="639431" cy="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Максим\Desktop\yogurt_pumpkin_img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47482"/>
            <a:ext cx="1329308" cy="8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Максим\Desktop\carro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64" y="5093875"/>
            <a:ext cx="1257771" cy="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Максим\Desktop\874_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93" y="5123408"/>
            <a:ext cx="1034578" cy="6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358356" y="4077072"/>
            <a:ext cx="3725820" cy="1046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054" idx="3"/>
          </p:cNvCxnSpPr>
          <p:nvPr/>
        </p:nvCxnSpPr>
        <p:spPr>
          <a:xfrm>
            <a:off x="1756496" y="3933056"/>
            <a:ext cx="6032187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054" idx="2"/>
          </p:cNvCxnSpPr>
          <p:nvPr/>
        </p:nvCxnSpPr>
        <p:spPr>
          <a:xfrm flipH="1">
            <a:off x="899592" y="4365104"/>
            <a:ext cx="28084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75656" y="3933056"/>
            <a:ext cx="504056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427723" y="4365104"/>
            <a:ext cx="720341" cy="758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723" y="4221088"/>
            <a:ext cx="1872469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358356" y="4221088"/>
            <a:ext cx="2429936" cy="7616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95606" y="4077072"/>
            <a:ext cx="3508642" cy="10168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499992" y="4365104"/>
            <a:ext cx="25202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020272" y="4437112"/>
            <a:ext cx="452021" cy="610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27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9_elementarysc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TS010286746</Template>
  <TotalTime>171</TotalTime>
  <Words>355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1_Green with White Fence Segoe_TP10286746</vt:lpstr>
      <vt:lpstr>Белый текст и шрифт Courier для слайдов с кодом</vt:lpstr>
      <vt:lpstr>9_elementarysch</vt:lpstr>
      <vt:lpstr>Тема Office</vt:lpstr>
      <vt:lpstr>Практико-ориентированный, краткосрочный внутренний, групповой проект для детей 5-6лет ГДЕ ЖИВУТ ВИТАМИНЫ?</vt:lpstr>
      <vt:lpstr>Цель и задачи</vt:lpstr>
      <vt:lpstr>План работы над проектом</vt:lpstr>
      <vt:lpstr>Полезны ли эти продукты?</vt:lpstr>
      <vt:lpstr>Полезные загадки</vt:lpstr>
      <vt:lpstr>Полезные загадки</vt:lpstr>
      <vt:lpstr>Витаминные семейки</vt:lpstr>
      <vt:lpstr>Презентация PowerPoint</vt:lpstr>
      <vt:lpstr>Что можно приготовить из овощей?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Практико-ориентированный, краткосрочный внутренний, групповой проект для детей 5-6лет ГДЕ ЖИВУТ ВИТАМИНЫ?</dc:title>
  <dc:creator>Максим</dc:creator>
  <cp:lastModifiedBy>Максим</cp:lastModifiedBy>
  <cp:revision>31</cp:revision>
  <dcterms:created xsi:type="dcterms:W3CDTF">2012-09-13T13:41:38Z</dcterms:created>
  <dcterms:modified xsi:type="dcterms:W3CDTF">2012-09-19T16:48:12Z</dcterms:modified>
</cp:coreProperties>
</file>