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DC41-1FA2-44E7-BE5D-D9909B524B3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3D82-4169-45D7-8904-8EAFD3AD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3D82-4169-45D7-8904-8EAFD3ADC7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8CE7-4E0F-48DA-A21A-573C1D8380C9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F0D6-A1EE-4C6C-80F4-B64E4A37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0715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Народные рецепты</a:t>
            </a:r>
            <a:endParaRPr lang="ru-RU" sz="54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И </a:t>
            </a:r>
            <a:r>
              <a:rPr lang="ru-RU" sz="3100" dirty="0"/>
              <a:t>зимой, и летом, и, тем более в межсезонье, простуда, к сожалению, бывает частым гостем в нашем доме. </a:t>
            </a:r>
            <a:r>
              <a:rPr lang="ru-RU" sz="3100" dirty="0" smtClean="0"/>
              <a:t>Тогда на помощь нам приходят лекарственные травы.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5721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Чабрец (тимьян)</a:t>
            </a:r>
            <a:endParaRPr lang="ru-RU" sz="66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571612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незапамятных времен чабрец почитался как божественная трава, способная возвращать человеку не только здоровье, но и жизнь. Растение в народе очень популярно, особенно у </a:t>
            </a:r>
            <a:r>
              <a:rPr lang="ru-RU" dirty="0" smtClean="0"/>
              <a:t>славян.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105835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Листья используют как пряность в </a:t>
            </a:r>
            <a:r>
              <a:rPr lang="ru-RU" dirty="0" smtClean="0"/>
              <a:t>кулинарии,</a:t>
            </a:r>
            <a:r>
              <a:rPr lang="ru-RU" dirty="0"/>
              <a:t> </a:t>
            </a:r>
            <a:r>
              <a:rPr lang="ru-RU" dirty="0" smtClean="0"/>
              <a:t>эфирное </a:t>
            </a:r>
            <a:r>
              <a:rPr lang="ru-RU" dirty="0"/>
              <a:t>масло </a:t>
            </a:r>
            <a:r>
              <a:rPr lang="ru-RU" dirty="0" smtClean="0"/>
              <a:t>применяют </a:t>
            </a:r>
            <a:r>
              <a:rPr lang="ru-RU" dirty="0"/>
              <a:t>для отдушки косметических средств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414338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медицине применяют </a:t>
            </a:r>
            <a:r>
              <a:rPr lang="ru-RU" dirty="0"/>
              <a:t>как </a:t>
            </a:r>
            <a:r>
              <a:rPr lang="ru-RU" dirty="0" smtClean="0"/>
              <a:t>противовоспалительное, </a:t>
            </a:r>
            <a:r>
              <a:rPr lang="ru-RU" dirty="0"/>
              <a:t>дезинфицирующее и обезболивающее </a:t>
            </a:r>
            <a:r>
              <a:rPr lang="ru-RU" dirty="0" smtClean="0"/>
              <a:t>средство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Мята</a:t>
            </a:r>
            <a:endParaRPr lang="ru-RU" sz="66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571612"/>
            <a:ext cx="3929090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2428869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Используют </a:t>
            </a:r>
            <a:r>
              <a:rPr lang="ru-RU" dirty="0"/>
              <a:t>в фармацевтической и пищевой промышленности, парфюмерии, в кондитерском деле</a:t>
            </a:r>
            <a:r>
              <a:rPr lang="ru-RU" dirty="0" smtClean="0"/>
              <a:t>, в кулинарии.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571613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Мята - очень полезное растение для </a:t>
            </a:r>
            <a:r>
              <a:rPr lang="ru-RU" dirty="0" smtClean="0"/>
              <a:t>человека.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78619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Мята перечная обладает болеутоляющими, а также сосудорасширяющими свойствами, </a:t>
            </a:r>
          </a:p>
          <a:p>
            <a:r>
              <a:rPr lang="ru-RU" dirty="0"/>
              <a:t>улучшает </a:t>
            </a:r>
            <a:r>
              <a:rPr lang="ru-RU" dirty="0" smtClean="0"/>
              <a:t>пищеварение.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143512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Мяту применяют для борьбы с простудой и </a:t>
            </a:r>
            <a:r>
              <a:rPr lang="ru-RU" dirty="0" smtClean="0"/>
              <a:t>лихорадкой.</a:t>
            </a:r>
            <a:endParaRPr lang="ru-RU" dirty="0"/>
          </a:p>
        </p:txBody>
      </p: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Рецепт от простуды</a:t>
            </a:r>
            <a:endParaRPr lang="ru-RU" sz="66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9290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714488"/>
            <a:ext cx="3857652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/>
              <a:t>2 столовые ложки чабреца и 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2 столовые ложки мяты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залить  500г горячей воды.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Настаивать в течении 20 мин.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Пить настой  теплым (50-60</a:t>
            </a:r>
            <a:r>
              <a:rPr lang="ru-RU" sz="2000" baseline="30000" dirty="0"/>
              <a:t>0</a:t>
            </a:r>
            <a:r>
              <a:rPr lang="ru-RU" sz="2000" dirty="0"/>
              <a:t>С)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 с добавлением меда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2 раза в день  5-6 дней.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150</Words>
  <Application>Microsoft Office PowerPoint</Application>
  <PresentationFormat>Экран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И зимой, и летом, и, тем более в межсезонье, простуда, к сожалению, бывает частым гостем в нашем доме. Тогда на помощь нам приходят лекарственные травы. </vt:lpstr>
      <vt:lpstr>Чабрец (тимьян)</vt:lpstr>
      <vt:lpstr>Мята</vt:lpstr>
      <vt:lpstr>Рецепт от простуды</vt:lpstr>
      <vt:lpstr>Слайд 6</vt:lpstr>
    </vt:vector>
  </TitlesOfParts>
  <Company>Expert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2012-02-17T12:32:58Z</dcterms:created>
  <dcterms:modified xsi:type="dcterms:W3CDTF">2012-02-19T19:01:52Z</dcterms:modified>
</cp:coreProperties>
</file>