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355C-10ED-4658-A7F4-E6F583FF3F1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D7DD-6A95-4ADD-BA65-6B8050EB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МБДОУ №14 «</a:t>
            </a:r>
            <a:r>
              <a:rPr lang="ru-RU" dirty="0" err="1" smtClean="0">
                <a:solidFill>
                  <a:srgbClr val="FF0000"/>
                </a:solidFill>
              </a:rPr>
              <a:t>Аленушка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Педагог-психолог </a:t>
            </a:r>
            <a:r>
              <a:rPr lang="ru-RU" sz="2800" dirty="0" err="1" smtClean="0">
                <a:solidFill>
                  <a:srgbClr val="0070C0"/>
                </a:solidFill>
                <a:latin typeface="Comic Sans MS" pitchFamily="66" charset="0"/>
              </a:rPr>
              <a:t>Бреус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  Елена Петровна 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034441"/>
            <a:ext cx="768191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Взаимодействие педагога-психолога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 специалистами в   условиях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реализации ФГТ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480"/>
            <a:ext cx="221457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Специально организованная деятельность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500042"/>
            <a:ext cx="2000264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Регламентированность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педагогического процесса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357430"/>
            <a:ext cx="2143140" cy="9858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Проектная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1071546"/>
            <a:ext cx="2428892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Занятие – основная форма организации и обучения дошкольников.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3571876"/>
            <a:ext cx="2643206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Обеспечение единства  обучающих, воспитательных и развивающих задач.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5357826"/>
            <a:ext cx="221457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знаний, умений и навыков  на занятиях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143512"/>
            <a:ext cx="2286016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Интеграция образовательных областей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28926" y="2643182"/>
            <a:ext cx="2714644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Ф Г 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Занятие- основная форма организации и обучения дошкольников.-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Занятие- основная форма организации и обучения дошкольников.-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Занятие- основная форма организации и обучения дошкольников.-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Занятие- основная форма организации и обучения дошкольников.-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Занятие- основная форма организации и обучения дошкольников.-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 единство воспитательных, развивающих и обучающих целей и задач+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 единство воспитательных, развивающих и обучающих целей и задач+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3929066"/>
            <a:ext cx="2500330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Комплексно-тематический принцип планирования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857232"/>
            <a:ext cx="2786082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Проектная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714356"/>
            <a:ext cx="2857520" cy="1428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Обеспечение единства  обучающих, воспитательных и развивающих задач.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4357694"/>
            <a:ext cx="2786082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Интеграция образовательных областей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86116" y="2428868"/>
            <a:ext cx="2714644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Ф Г 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357694"/>
            <a:ext cx="257176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Комплексно-тематический принцип планирования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928926" y="207167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5715008" y="221455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15008" y="3714752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0" idx="0"/>
            <a:endCxn id="20" idx="0"/>
          </p:cNvCxnSpPr>
          <p:nvPr/>
        </p:nvCxnSpPr>
        <p:spPr>
          <a:xfrm rot="5400000" flipH="1" flipV="1">
            <a:off x="1500166" y="435769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214546" y="3643314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018792" y="293936"/>
            <a:ext cx="71064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Взаимодействие психолога с педагогами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07154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Оказывает консультативную и практическую помощь воспитателям по соответствующим направлениям их профессиональной деятельности. </a:t>
            </a:r>
          </a:p>
          <a:p>
            <a:r>
              <a:rPr lang="ru-RU" dirty="0" smtClean="0"/>
              <a:t>•</a:t>
            </a:r>
            <a:r>
              <a:rPr lang="ru-RU" dirty="0"/>
              <a:t>Организует и проводит консультации (индивидуальные, групповые, тематические, проблемные) по вопросам развития детей, а также практического применения психологии для решения педагогических задач, тем самым повышая их социально-психологическую компетентность. </a:t>
            </a:r>
          </a:p>
          <a:p>
            <a:r>
              <a:rPr lang="ru-RU" dirty="0" smtClean="0"/>
              <a:t>•</a:t>
            </a:r>
            <a:r>
              <a:rPr lang="ru-RU" dirty="0"/>
              <a:t>Оказывает психологическую профилактическую помощь воспитателям с целью предупреждения у них эмоционального выгорания. </a:t>
            </a:r>
          </a:p>
          <a:p>
            <a:r>
              <a:rPr lang="ru-RU" dirty="0"/>
              <a:t>•Проводит обучение воспитателей навыкам бесконфликтного общения друг с другом (работа в паре). </a:t>
            </a:r>
          </a:p>
          <a:p>
            <a:r>
              <a:rPr lang="ru-RU" dirty="0" smtClean="0"/>
              <a:t>•</a:t>
            </a:r>
            <a:r>
              <a:rPr lang="ru-RU" dirty="0"/>
              <a:t>Участвует во внедрении и адаптации новых программ работы (ФГТ, </a:t>
            </a:r>
            <a:r>
              <a:rPr lang="ru-RU" dirty="0" err="1"/>
              <a:t>мультимедийные</a:t>
            </a:r>
            <a:r>
              <a:rPr lang="ru-RU" dirty="0"/>
              <a:t> технологии, </a:t>
            </a:r>
            <a:r>
              <a:rPr lang="ru-RU" dirty="0" err="1"/>
              <a:t>ИКТ-технологии</a:t>
            </a:r>
            <a:r>
              <a:rPr lang="ru-RU" dirty="0"/>
              <a:t>). </a:t>
            </a:r>
          </a:p>
          <a:p>
            <a:r>
              <a:rPr lang="ru-RU" dirty="0"/>
              <a:t>•Организует психопрофилактические мероприятия с целью предупреждения </a:t>
            </a:r>
          </a:p>
          <a:p>
            <a:r>
              <a:rPr lang="ru-RU" dirty="0"/>
              <a:t>• </a:t>
            </a:r>
            <a:r>
              <a:rPr lang="ru-RU" dirty="0" err="1"/>
              <a:t>психоэмоционального</a:t>
            </a:r>
            <a:r>
              <a:rPr lang="ru-RU" dirty="0"/>
              <a:t> напряжения у детей (психологические аспекты организации </a:t>
            </a:r>
          </a:p>
          <a:p>
            <a:r>
              <a:rPr lang="ru-RU" dirty="0"/>
              <a:t>• детского сна, питания, режима жизнедеятельности детей). </a:t>
            </a:r>
          </a:p>
          <a:p>
            <a:r>
              <a:rPr lang="ru-RU" dirty="0" smtClean="0"/>
              <a:t>•</a:t>
            </a:r>
            <a:r>
              <a:rPr lang="ru-RU" dirty="0"/>
              <a:t>Участвует в деятельности по психологической подготовке детей к школе (активизация внимания и памяти), просвещает воспитателей по данной тематике.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/>
              <a:t>С учителем-логопедом </a:t>
            </a:r>
          </a:p>
          <a:p>
            <a:r>
              <a:rPr lang="ru-RU" dirty="0"/>
              <a:t>•Планирует совместно с другими специалистами и организует интеграцию детей с отклонениями в развитии в группе. </a:t>
            </a:r>
          </a:p>
          <a:p>
            <a:r>
              <a:rPr lang="ru-RU" dirty="0" smtClean="0"/>
              <a:t>•</a:t>
            </a:r>
            <a:r>
              <a:rPr lang="ru-RU" dirty="0"/>
              <a:t>Участвует в обследовании детей с ОВЗ с целью выявления уровня их развития, состояния общей, мелкой артикуляционной моторики, а также особенностей познавательной деятельности, эмоциональной сферы. </a:t>
            </a:r>
          </a:p>
          <a:p>
            <a:r>
              <a:rPr lang="ru-RU" dirty="0" smtClean="0"/>
              <a:t>•</a:t>
            </a:r>
            <a:r>
              <a:rPr lang="ru-RU" dirty="0"/>
              <a:t>Участвует в проведении совместной диагностики детей с отклонениями в развитии. </a:t>
            </a:r>
          </a:p>
          <a:p>
            <a:r>
              <a:rPr lang="ru-RU" dirty="0"/>
              <a:t>•Подбирает материал для закрепления в разных видах детской деятельности полученных логопедических знаний, а именно: работа с разрезными картинками, упражнения с дидактическими игрушками, игры со строительным материалом, сооружение простых построек по образцу и др. </a:t>
            </a:r>
          </a:p>
          <a:p>
            <a:r>
              <a:rPr lang="ru-RU" dirty="0"/>
              <a:t>•Консультирует и направляет родителей к разным специалистам по совместному решению с логопедом. </a:t>
            </a:r>
          </a:p>
          <a:p>
            <a:r>
              <a:rPr lang="ru-RU" dirty="0"/>
              <a:t>•Участвует в разработке сценариев праздников, программ развлечений и досуга, охраняя психику детей при введении отрицательных героев. </a:t>
            </a:r>
          </a:p>
          <a:p>
            <a:r>
              <a:rPr lang="ru-RU" dirty="0"/>
              <a:t>•Участвует в ПМПК (организация работы, составление заключений). </a:t>
            </a:r>
          </a:p>
          <a:p>
            <a:r>
              <a:rPr lang="ru-RU" dirty="0"/>
              <a:t>•Совместно с другими специалистами осуществляет психологическое сопровождение детей в период адаптации. </a:t>
            </a:r>
          </a:p>
          <a:p>
            <a:r>
              <a:rPr lang="ru-RU" dirty="0"/>
              <a:t>• Участвует в интегративной образовательно-воспитательной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6 ФОНОВ для ПРЕЗЕНТАЦИЙ ЛОГОПЕДА\Весёл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71612"/>
            <a:ext cx="5019690" cy="349882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452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 Взаимодействие педагога-психолога  со специалистами в   условиях  реализации ФГТ». </vt:lpstr>
      <vt:lpstr>Слайд 2</vt:lpstr>
      <vt:lpstr>Слайд 3</vt:lpstr>
      <vt:lpstr>Взаимодействие психолога с педагогами.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Взаимодействие педагога-психолога  со специалистами в   условиях  реализации ФГТ». </dc:title>
  <dc:creator>Admin</dc:creator>
  <cp:lastModifiedBy>Admin</cp:lastModifiedBy>
  <cp:revision>5</cp:revision>
  <dcterms:created xsi:type="dcterms:W3CDTF">2013-03-18T07:12:40Z</dcterms:created>
  <dcterms:modified xsi:type="dcterms:W3CDTF">2013-03-29T07:17:42Z</dcterms:modified>
</cp:coreProperties>
</file>