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7652A-ACBA-4554-8EE0-BAF08E5A1B3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FEB423-B042-459B-96C6-A7922375C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over dir="d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332657"/>
            <a:ext cx="7416823" cy="3456384"/>
          </a:xfrm>
        </p:spPr>
        <p:txBody>
          <a:bodyPr/>
          <a:lstStyle/>
          <a:p>
            <a:pPr marL="182880" indent="0">
              <a:buNone/>
            </a:pPr>
            <a:r>
              <a:rPr lang="ru-RU" sz="7200" dirty="0" smtClean="0"/>
              <a:t>Пословицы и поговорки о воде</a:t>
            </a:r>
            <a:endParaRPr lang="ru-RU" sz="7200" dirty="0"/>
          </a:p>
        </p:txBody>
      </p:sp>
      <p:pic>
        <p:nvPicPr>
          <p:cNvPr id="3" name="Рисунок 2" descr="1_001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068960"/>
            <a:ext cx="4680520" cy="35103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94188179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136904" cy="5760639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ru-RU" sz="3600" b="1" dirty="0" smtClean="0"/>
              <a:t>Была бы водица, а зелень народится.</a:t>
            </a:r>
          </a:p>
          <a:p>
            <a:pPr>
              <a:buFont typeface="Arial" charset="0"/>
              <a:buChar char="•"/>
            </a:pPr>
            <a:endParaRPr lang="ru-RU" sz="3600" b="1" dirty="0" smtClean="0"/>
          </a:p>
          <a:p>
            <a:pPr>
              <a:buFont typeface="Arial" charset="0"/>
              <a:buChar char="•"/>
            </a:pPr>
            <a:r>
              <a:rPr lang="ru-RU" sz="3600" b="1" dirty="0" smtClean="0"/>
              <a:t>Хлеб да вода – богатырская еда.</a:t>
            </a:r>
          </a:p>
          <a:p>
            <a:pPr>
              <a:buFont typeface="Arial" charset="0"/>
              <a:buChar char="•"/>
            </a:pPr>
            <a:endParaRPr lang="ru-RU" sz="3600" b="1" dirty="0" smtClean="0"/>
          </a:p>
          <a:p>
            <a:pPr>
              <a:buFont typeface="Arial" charset="0"/>
              <a:buChar char="•"/>
            </a:pPr>
            <a:r>
              <a:rPr lang="ru-RU" sz="3600" b="1" dirty="0" smtClean="0"/>
              <a:t>Хлеб – батюшка, а водица – матушка.</a:t>
            </a:r>
          </a:p>
          <a:p>
            <a:pPr>
              <a:buFont typeface="Arial" charset="0"/>
              <a:buChar char="•"/>
            </a:pPr>
            <a:endParaRPr lang="ru-RU" sz="3600" b="1" dirty="0" smtClean="0"/>
          </a:p>
          <a:p>
            <a:pPr>
              <a:buFont typeface="Arial" charset="0"/>
              <a:buChar char="•"/>
            </a:pPr>
            <a:r>
              <a:rPr lang="ru-RU" sz="3600" b="1" dirty="0" smtClean="0"/>
              <a:t>Воды жалеть – кашу не сварить.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4239683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7992888" cy="5832647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*По капле – дождь,</a:t>
            </a:r>
          </a:p>
          <a:p>
            <a:r>
              <a:rPr lang="ru-RU" sz="3200" b="1" dirty="0" smtClean="0"/>
              <a:t>Дождь реки поит,</a:t>
            </a:r>
          </a:p>
          <a:p>
            <a:r>
              <a:rPr lang="ru-RU" sz="3200" b="1" dirty="0" smtClean="0"/>
              <a:t>Реками море стоит.</a:t>
            </a:r>
          </a:p>
          <a:p>
            <a:pPr algn="r"/>
            <a:r>
              <a:rPr lang="ru-RU" sz="3200" b="1" dirty="0" smtClean="0"/>
              <a:t>*Не зная броду</a:t>
            </a:r>
          </a:p>
          <a:p>
            <a:pPr algn="r"/>
            <a:r>
              <a:rPr lang="ru-RU" sz="3200" b="1" dirty="0" smtClean="0"/>
              <a:t>Не суйся в воду.</a:t>
            </a:r>
          </a:p>
          <a:p>
            <a:r>
              <a:rPr lang="ru-RU" sz="3200" b="1" dirty="0" smtClean="0"/>
              <a:t>*Огонь – беда и вода – беда,</a:t>
            </a:r>
          </a:p>
          <a:p>
            <a:r>
              <a:rPr lang="ru-RU" sz="3200" b="1" dirty="0" smtClean="0"/>
              <a:t>А пуще беды – без огня и воды.</a:t>
            </a:r>
          </a:p>
          <a:p>
            <a:endParaRPr lang="ru-RU" sz="3200" b="1" dirty="0" smtClean="0"/>
          </a:p>
          <a:p>
            <a:pPr algn="r"/>
            <a:r>
              <a:rPr lang="ru-RU" sz="3200" b="1" dirty="0" smtClean="0"/>
              <a:t>*Под лежачий камень вода не течёт.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74849476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 tmFilter="0,0; .5, 1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200"/>
                            </p:stCondLst>
                            <p:childTnLst>
                              <p:par>
                                <p:cTn id="4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tmFilter="0,0; .5, 1; 1, 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600"/>
                            </p:stCondLst>
                            <p:childTnLst>
                              <p:par>
                                <p:cTn id="5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7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85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Пословицы и поговорки о воде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Пословицы и поговорки о воде</dc:title>
  <dc:creator>Учитель</dc:creator>
  <cp:lastModifiedBy>Аленка</cp:lastModifiedBy>
  <cp:revision>9</cp:revision>
  <dcterms:created xsi:type="dcterms:W3CDTF">2012-02-18T07:37:52Z</dcterms:created>
  <dcterms:modified xsi:type="dcterms:W3CDTF">2012-02-19T10:55:40Z</dcterms:modified>
</cp:coreProperties>
</file>