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2" r:id="rId2"/>
    <p:sldId id="262" r:id="rId3"/>
    <p:sldId id="261" r:id="rId4"/>
    <p:sldId id="260" r:id="rId5"/>
    <p:sldId id="259" r:id="rId6"/>
    <p:sldId id="270" r:id="rId7"/>
    <p:sldId id="269" r:id="rId8"/>
    <p:sldId id="290" r:id="rId9"/>
    <p:sldId id="283" r:id="rId10"/>
    <p:sldId id="268" r:id="rId11"/>
    <p:sldId id="284" r:id="rId12"/>
    <p:sldId id="273" r:id="rId13"/>
    <p:sldId id="285" r:id="rId14"/>
    <p:sldId id="274" r:id="rId15"/>
    <p:sldId id="287" r:id="rId16"/>
    <p:sldId id="275" r:id="rId17"/>
    <p:sldId id="288" r:id="rId18"/>
    <p:sldId id="289" r:id="rId19"/>
    <p:sldId id="276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1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38" d="100"/>
          <a:sy n="38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95CCD-ABD2-43F8-BDB5-F38B1465D2E7}" type="datetimeFigureOut">
              <a:rPr lang="ru-RU" smtClean="0"/>
              <a:pPr/>
              <a:t>10.09.2012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6E6B6-A511-4242-B562-11B7275FDC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6E6B6-A511-4242-B562-11B7275FDC46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1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1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1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1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1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1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1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1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1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1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1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1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ЕЛЕНА\Презентации ИЗО\РАДУГА\радужные волн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911" y="0"/>
            <a:ext cx="9144911" cy="6858000"/>
          </a:xfrm>
          <a:prstGeom prst="rect">
            <a:avLst/>
          </a:prstGeom>
          <a:noFill/>
        </p:spPr>
      </p:pic>
      <p:pic>
        <p:nvPicPr>
          <p:cNvPr id="5" name="Рисунок 4" descr="1269505638_smesariki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2844" y="928670"/>
            <a:ext cx="9001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ДЕТСКИЙ  САД  КОМБИНИРОВАННОГО  ВИДА «КОЛОКОЛЬЧИК»               </a:t>
            </a:r>
            <a:b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ОБРАЗОВАНИЯ ГОРОД НОЯБРЬСК</a:t>
            </a:r>
            <a:endParaRPr lang="ru-RU" sz="1200" b="1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1857364"/>
            <a:ext cx="457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«Воспитание культурно-гигиенических навыков и навыков самообслуживания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 детей 1 мл. гр. «Вишенка»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3929066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проекта: </a:t>
            </a:r>
            <a:r>
              <a:rPr lang="ru-RU" sz="14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Чеботаренко</a:t>
            </a:r>
            <a:endParaRPr lang="ru-RU" sz="1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Татьяна Николаевна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4678" y="3214686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 реализации: </a:t>
            </a:r>
          </a:p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декабрь2011-апрель2012г</a:t>
            </a:r>
            <a:endParaRPr lang="ru-RU" sz="16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1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ЕЛЕНА\Презентации ИЗО\РАДУГА\радужные вол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911" y="0"/>
            <a:ext cx="9144911" cy="6858000"/>
          </a:xfrm>
          <a:prstGeom prst="rect">
            <a:avLst/>
          </a:prstGeom>
          <a:noFill/>
        </p:spPr>
      </p:pic>
      <p:pic>
        <p:nvPicPr>
          <p:cNvPr id="5" name="Рисунок 4" descr="1268320728_smesariki-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DSCN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714356"/>
            <a:ext cx="4143404" cy="2786082"/>
          </a:xfrm>
          <a:prstGeom prst="rect">
            <a:avLst/>
          </a:prstGeom>
        </p:spPr>
      </p:pic>
      <p:pic>
        <p:nvPicPr>
          <p:cNvPr id="7" name="Рисунок 6" descr="DSCN00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3429000"/>
            <a:ext cx="4143404" cy="2714644"/>
          </a:xfrm>
          <a:prstGeom prst="rect">
            <a:avLst/>
          </a:prstGeom>
        </p:spPr>
      </p:pic>
    </p:spTree>
  </p:cSld>
  <p:clrMapOvr>
    <a:masterClrMapping/>
  </p:clrMapOvr>
  <p:transition spd="slow" advTm="11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ЕЛЕНА\Презентации ИЗО\РАДУГА\радужные вол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911" y="0"/>
            <a:ext cx="9144911" cy="6858000"/>
          </a:xfrm>
          <a:prstGeom prst="rect">
            <a:avLst/>
          </a:prstGeom>
          <a:noFill/>
        </p:spPr>
      </p:pic>
      <p:pic>
        <p:nvPicPr>
          <p:cNvPr id="5" name="Рисунок 4" descr="1269505638_smesariki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1736" y="1071546"/>
            <a:ext cx="42148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умывании: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Водичка, Водичка,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Умой моё личико,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глазоньки блестели,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щёчки краснели,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смеялся роток,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кусался зубок.</a:t>
            </a:r>
          </a:p>
          <a:p>
            <a:pPr algn="ctr"/>
            <a:endParaRPr lang="ru-RU" sz="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Надо мыться непременно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Утром вечером и днем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 каждою едою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сна и перед сном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 advTm="11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268320637_smesariki-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DSCN0010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571480"/>
            <a:ext cx="3857652" cy="2857520"/>
          </a:xfrm>
          <a:prstGeom prst="rect">
            <a:avLst/>
          </a:prstGeom>
        </p:spPr>
      </p:pic>
      <p:pic>
        <p:nvPicPr>
          <p:cNvPr id="6" name="Рисунок 5" descr="DSCN0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429000"/>
            <a:ext cx="3857652" cy="2786082"/>
          </a:xfrm>
          <a:prstGeom prst="rect">
            <a:avLst/>
          </a:prstGeom>
        </p:spPr>
      </p:pic>
    </p:spTree>
  </p:cSld>
  <p:clrMapOvr>
    <a:masterClrMapping/>
  </p:clrMapOvr>
  <p:transition spd="slow" advTm="11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ЕЛЕНА\Презентации ИЗО\РАДУГА\радужные вол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911" y="0"/>
            <a:ext cx="9144911" cy="6858000"/>
          </a:xfrm>
          <a:prstGeom prst="rect">
            <a:avLst/>
          </a:prstGeom>
          <a:noFill/>
        </p:spPr>
      </p:pic>
      <p:pic>
        <p:nvPicPr>
          <p:cNvPr id="5" name="Рисунок 4" descr="1269505638_smesariki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28860" y="1285860"/>
            <a:ext cx="4786346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кормлении:</a:t>
            </a:r>
          </a:p>
          <a:p>
            <a:pPr algn="ctr"/>
            <a:endParaRPr lang="ru-RU" sz="7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чистым быть,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Надо фартуки надеть.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люблю я чистоту,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Фартук сразу я беру.</a:t>
            </a:r>
          </a:p>
          <a:p>
            <a:pPr algn="ctr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Умница Катенька,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Ешь кашку сладенькую.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Вкусную, пушистую,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Мягкую, душистую!</a:t>
            </a:r>
          </a:p>
        </p:txBody>
      </p:sp>
    </p:spTree>
  </p:cSld>
  <p:clrMapOvr>
    <a:masterClrMapping/>
  </p:clrMapOvr>
  <p:transition spd="slow" advTm="11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268320650_smesariki-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DSCN0018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857232"/>
            <a:ext cx="3714776" cy="2500330"/>
          </a:xfrm>
          <a:prstGeom prst="rect">
            <a:avLst/>
          </a:prstGeom>
        </p:spPr>
      </p:pic>
      <p:pic>
        <p:nvPicPr>
          <p:cNvPr id="6" name="Рисунок 5" descr="DSCN0031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3357562"/>
            <a:ext cx="3714776" cy="2571768"/>
          </a:xfrm>
          <a:prstGeom prst="rect">
            <a:avLst/>
          </a:prstGeom>
        </p:spPr>
      </p:pic>
    </p:spTree>
  </p:cSld>
  <p:clrMapOvr>
    <a:masterClrMapping/>
  </p:clrMapOvr>
  <p:transition spd="slow" advTm="11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ЕЛЕНА\Презентации ИЗО\РАДУГА\радужные вол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911" y="0"/>
            <a:ext cx="9144911" cy="6858000"/>
          </a:xfrm>
          <a:prstGeom prst="rect">
            <a:avLst/>
          </a:prstGeom>
          <a:noFill/>
        </p:spPr>
      </p:pic>
      <p:pic>
        <p:nvPicPr>
          <p:cNvPr id="5" name="Рисунок 4" descr="1269505638_smesariki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71736" y="1142984"/>
            <a:ext cx="41434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 расчесывании: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мы делаем расчёской?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 делаем причёску.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мы делаем расчёской?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 делаем причёску.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Вика в зеркало глядит: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 вихров – приятный вид.</a:t>
            </a:r>
          </a:p>
          <a:p>
            <a:pPr algn="ctr"/>
            <a:endParaRPr lang="ru-RU" sz="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не любим неопрятных,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Непричёсанных ребят,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ними даже поросята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Подружиться не хотят.</a:t>
            </a: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1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268320664_smesariki-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DSCN0036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714356"/>
            <a:ext cx="4143404" cy="2786082"/>
          </a:xfrm>
          <a:prstGeom prst="rect">
            <a:avLst/>
          </a:prstGeom>
        </p:spPr>
      </p:pic>
      <p:pic>
        <p:nvPicPr>
          <p:cNvPr id="6" name="Рисунок 5" descr="DSCN00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3500438"/>
            <a:ext cx="4143404" cy="2571768"/>
          </a:xfrm>
          <a:prstGeom prst="rect">
            <a:avLst/>
          </a:prstGeom>
        </p:spPr>
      </p:pic>
    </p:spTree>
  </p:cSld>
  <p:clrMapOvr>
    <a:masterClrMapping/>
  </p:clrMapOvr>
  <p:transition spd="slow" advTm="11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ЕЛЕНА\Презентации ИЗО\РАДУГА\радужные вол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911" y="0"/>
            <a:ext cx="9144911" cy="6858000"/>
          </a:xfrm>
          <a:prstGeom prst="rect">
            <a:avLst/>
          </a:prstGeom>
          <a:noFill/>
        </p:spPr>
      </p:pic>
      <p:pic>
        <p:nvPicPr>
          <p:cNvPr id="5" name="Рисунок 4" descr="1269505638_smesariki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43174" y="1142984"/>
            <a:ext cx="428628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Физкультура и спортивный час: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Босиком, босиком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Мы по досточке пройдём.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Будем дружно закаляться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И с ребятами смеяться!</a:t>
            </a: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Молодцы у нас ребята</a:t>
            </a:r>
          </a:p>
          <a:p>
            <a:pPr algn="just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Сильные, умелые,</a:t>
            </a:r>
          </a:p>
          <a:p>
            <a:pPr algn="just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Дружные, весёлые,</a:t>
            </a:r>
          </a:p>
          <a:p>
            <a:pPr algn="just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Быстрые и смелые!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 – помощник,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 – здоровье,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 – игра!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Физкульт-ура!</a:t>
            </a:r>
          </a:p>
          <a:p>
            <a:pPr algn="ctr"/>
            <a:endParaRPr lang="ru-RU" sz="1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1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ЕЛЕНА\Презентации ИЗО\РАДУГА\радужные вол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911" y="0"/>
            <a:ext cx="9144911" cy="6858000"/>
          </a:xfrm>
          <a:prstGeom prst="rect">
            <a:avLst/>
          </a:prstGeom>
          <a:noFill/>
        </p:spPr>
      </p:pic>
      <p:pic>
        <p:nvPicPr>
          <p:cNvPr id="5" name="Рисунок 4" descr="1268320707_smesariki-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DSCN0045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857232"/>
            <a:ext cx="3643338" cy="2714644"/>
          </a:xfrm>
          <a:prstGeom prst="rect">
            <a:avLst/>
          </a:prstGeom>
        </p:spPr>
      </p:pic>
      <p:pic>
        <p:nvPicPr>
          <p:cNvPr id="8" name="Рисунок 7" descr="DSCN0050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3571876"/>
            <a:ext cx="3643338" cy="2357454"/>
          </a:xfrm>
          <a:prstGeom prst="rect">
            <a:avLst/>
          </a:prstGeom>
        </p:spPr>
      </p:pic>
    </p:spTree>
  </p:cSld>
  <p:clrMapOvr>
    <a:masterClrMapping/>
  </p:clrMapOvr>
  <p:transition spd="slow" advTm="11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ЕЛЕНА\Презентации ИЗО\РАДУГА\радужные вол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911" y="0"/>
            <a:ext cx="9144911" cy="6858000"/>
          </a:xfrm>
          <a:prstGeom prst="rect">
            <a:avLst/>
          </a:prstGeom>
          <a:noFill/>
        </p:spPr>
      </p:pic>
      <p:pic>
        <p:nvPicPr>
          <p:cNvPr id="5" name="Рисунок 4" descr="1268320701_smesariki-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7" name="Рисунок 6" descr="DSCN0055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928670"/>
            <a:ext cx="3857652" cy="2500330"/>
          </a:xfrm>
          <a:prstGeom prst="rect">
            <a:avLst/>
          </a:prstGeom>
        </p:spPr>
      </p:pic>
      <p:pic>
        <p:nvPicPr>
          <p:cNvPr id="8" name="Рисунок 7" descr="DSCN0057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3429000"/>
            <a:ext cx="3929090" cy="2500330"/>
          </a:xfrm>
          <a:prstGeom prst="rect">
            <a:avLst/>
          </a:prstGeom>
        </p:spPr>
      </p:pic>
    </p:spTree>
  </p:cSld>
  <p:clrMapOvr>
    <a:masterClrMapping/>
  </p:clrMapOvr>
  <p:transition spd="slow" advTm="11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ЕЛЕНА\Презентации ИЗО\РАДУГА\радужные вол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911" y="0"/>
            <a:ext cx="9144911" cy="68580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7" name="Рисунок 6" descr="1268320637_smesariki-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29190" y="714356"/>
            <a:ext cx="3429024" cy="5528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младшего возраста нуждаются в терпеливом обучении и непосредственной помощи взрослого. 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Такие режимные процессы как : кормление, укладывание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сон, подъем, сборы 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прогулку и возвращение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нее, проведение гигиенических процедур занимает существенную часть времени бодрствования. </a:t>
            </a:r>
          </a:p>
        </p:txBody>
      </p:sp>
    </p:spTree>
  </p:cSld>
  <p:clrMapOvr>
    <a:masterClrMapping/>
  </p:clrMapOvr>
  <p:transition spd="slow" advTm="11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ЕЛЕНА\Презентации ИЗО\РАДУГА\радужные вол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911" y="0"/>
            <a:ext cx="9144911" cy="6858000"/>
          </a:xfrm>
          <a:prstGeom prst="rect">
            <a:avLst/>
          </a:prstGeom>
          <a:noFill/>
        </p:spPr>
      </p:pic>
      <p:pic>
        <p:nvPicPr>
          <p:cNvPr id="5" name="Рисунок 4" descr="1269505638_smesariki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3438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571480"/>
            <a:ext cx="51435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buClr>
                <a:schemeClr val="accent3"/>
              </a:buClr>
              <a:defRPr/>
            </a:pP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35004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1214422"/>
            <a:ext cx="521497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i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3200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</a:p>
          <a:p>
            <a:pPr algn="ctr"/>
            <a:r>
              <a:rPr lang="ru-RU" sz="3200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3200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1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ЕЛЕНА\Презентации ИЗО\РАДУГА\радужные вол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911" y="0"/>
            <a:ext cx="9144911" cy="6858000"/>
          </a:xfrm>
          <a:prstGeom prst="rect">
            <a:avLst/>
          </a:prstGeom>
          <a:noFill/>
        </p:spPr>
      </p:pic>
      <p:pic>
        <p:nvPicPr>
          <p:cNvPr id="7" name="Рисунок 6" descr="1268320650_smesariki-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00100" y="1285860"/>
            <a:ext cx="300039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ctr">
              <a:defRPr/>
            </a:pPr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культурно-гигиенических навыков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навыков самообслуживания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детей младшего возраста 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педагогическую технологию организацию режимных моментов.</a:t>
            </a:r>
          </a:p>
        </p:txBody>
      </p:sp>
    </p:spTree>
  </p:cSld>
  <p:clrMapOvr>
    <a:masterClrMapping/>
  </p:clrMapOvr>
  <p:transition spd="slow" advTm="11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ЕЛЕНА\Презентации ИЗО\РАДУГА\радужные вол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911" y="0"/>
            <a:ext cx="9144911" cy="6858000"/>
          </a:xfrm>
          <a:prstGeom prst="rect">
            <a:avLst/>
          </a:prstGeom>
          <a:noFill/>
        </p:spPr>
      </p:pic>
      <p:pic>
        <p:nvPicPr>
          <p:cNvPr id="7" name="Рисунок 6" descr="1268320664_smesariki-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43438" y="857232"/>
            <a:ext cx="3714776" cy="4992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ru-RU" sz="8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Формировать  умения овладения культурно гигиеническими навыками, и навыками самообслуживания.</a:t>
            </a:r>
          </a:p>
          <a:p>
            <a:pPr algn="ctr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Повышать педагогическую компетентность родителей в воспитании у детей младшего возраста культурно гигиенических навыков и 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навыков самообслуживания.</a:t>
            </a:r>
          </a:p>
          <a:p>
            <a:pPr algn="ctr">
              <a:lnSpc>
                <a:spcPct val="80000"/>
              </a:lnSpc>
              <a:defRPr/>
            </a:pP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Побуждать детей младшего возраста к самостоятельности.</a:t>
            </a:r>
          </a:p>
          <a:p>
            <a:pPr algn="ctr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Разработать методические рекомендации по воспитанию культурно гигиенических навыков у детей младшего возраста.</a:t>
            </a:r>
          </a:p>
        </p:txBody>
      </p:sp>
    </p:spTree>
  </p:cSld>
  <p:clrMapOvr>
    <a:masterClrMapping/>
  </p:clrMapOvr>
  <p:transition spd="slow" advTm="11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ЕЛЕНА\Презентации ИЗО\РАДУГА\радужные вол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911" y="0"/>
            <a:ext cx="9144911" cy="6858000"/>
          </a:xfrm>
          <a:prstGeom prst="rect">
            <a:avLst/>
          </a:prstGeom>
          <a:noFill/>
        </p:spPr>
      </p:pic>
      <p:pic>
        <p:nvPicPr>
          <p:cNvPr id="7" name="Рисунок 6" descr="1268320675_smesariki-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72066" y="1071546"/>
            <a:ext cx="3071834" cy="432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Прогнозируемый результат:</a:t>
            </a:r>
          </a:p>
          <a:p>
            <a:pPr algn="ctr">
              <a:lnSpc>
                <a:spcPct val="80000"/>
              </a:lnSpc>
            </a:pPr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Arial" pitchFamily="34" charset="0"/>
              <a:buChar char="•"/>
            </a:pPr>
            <a:endParaRPr lang="ru-RU" sz="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Овладение КГН и навыками самообслуживания детьми 1 мл. гр. «Вишенка».</a:t>
            </a:r>
          </a:p>
          <a:p>
            <a:pPr algn="ctr">
              <a:lnSpc>
                <a:spcPct val="80000"/>
              </a:lnSpc>
              <a:buFont typeface="Arial" pitchFamily="34" charset="0"/>
              <a:buChar char="•"/>
            </a:pPr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Повышение педагогической компетентности родителей по</a:t>
            </a:r>
          </a:p>
          <a:p>
            <a:pPr algn="ctr">
              <a:lnSpc>
                <a:spcPct val="80000"/>
              </a:lnSpc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воспитанию КГН.</a:t>
            </a:r>
          </a:p>
          <a:p>
            <a:pPr algn="ctr">
              <a:lnSpc>
                <a:spcPct val="80000"/>
              </a:lnSpc>
              <a:buFont typeface="Arial" pitchFamily="34" charset="0"/>
              <a:buChar char="•"/>
            </a:pPr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Пополнение методической копилки методическими рекомендациями по формированию КГН.</a:t>
            </a:r>
          </a:p>
        </p:txBody>
      </p:sp>
    </p:spTree>
  </p:cSld>
  <p:clrMapOvr>
    <a:masterClrMapping/>
  </p:clrMapOvr>
  <p:transition spd="slow" advTm="11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ЕЛЕНА\Презентации ИЗО\РАДУГА\радужные вол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911" y="0"/>
            <a:ext cx="9144911" cy="6858000"/>
          </a:xfrm>
          <a:prstGeom prst="rect">
            <a:avLst/>
          </a:prstGeom>
          <a:noFill/>
        </p:spPr>
      </p:pic>
      <p:pic>
        <p:nvPicPr>
          <p:cNvPr id="5" name="Рисунок 4" descr="1268320701_smesariki-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86380" y="1500174"/>
            <a:ext cx="257176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работы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детьми:</a:t>
            </a:r>
          </a:p>
          <a:p>
            <a:pPr algn="ctr"/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Использование фольклора при формировании КГН.</a:t>
            </a:r>
          </a:p>
          <a:p>
            <a:pPr algn="ctr"/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Использование сюжетно-ролевых и спортивных игр для малышей.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1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ЕЛЕНА\Презентации ИЗО\РАДУГА\радужные вол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911" y="0"/>
            <a:ext cx="9144911" cy="6858000"/>
          </a:xfrm>
          <a:prstGeom prst="rect">
            <a:avLst/>
          </a:prstGeom>
          <a:noFill/>
        </p:spPr>
      </p:pic>
      <p:pic>
        <p:nvPicPr>
          <p:cNvPr id="5" name="Рисунок 4" descr="1268320707_smesariki-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4348" y="1071546"/>
            <a:ext cx="278608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работы </a:t>
            </a:r>
          </a:p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родителями:</a:t>
            </a:r>
          </a:p>
          <a:p>
            <a:pPr algn="ctr">
              <a:defRPr/>
            </a:pPr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Индивидуальные беседы.</a:t>
            </a:r>
            <a:r>
              <a:rPr lang="ru-RU" sz="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Стендовые консультации.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Родительские собрания.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Опрос родителей.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Памятки для родителей.</a:t>
            </a:r>
          </a:p>
        </p:txBody>
      </p:sp>
    </p:spTree>
  </p:cSld>
  <p:clrMapOvr>
    <a:masterClrMapping/>
  </p:clrMapOvr>
  <p:transition spd="slow" advTm="11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ЕЛЕНА\Презентации ИЗО\РАДУГА\радужные вол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911" y="0"/>
            <a:ext cx="9144911" cy="6858000"/>
          </a:xfrm>
          <a:prstGeom prst="rect">
            <a:avLst/>
          </a:prstGeom>
          <a:noFill/>
        </p:spPr>
      </p:pic>
      <p:pic>
        <p:nvPicPr>
          <p:cNvPr id="5" name="Рисунок 4" descr="1269505638_smesariki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3438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571480"/>
            <a:ext cx="514353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buClr>
                <a:schemeClr val="accent3"/>
              </a:buClr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ПАМЯТКА ДЛЯ РОДИТЕЛЕЙ</a:t>
            </a:r>
          </a:p>
          <a:p>
            <a:pPr marL="274320" indent="-274320" algn="just">
              <a:buClr>
                <a:schemeClr val="accent3"/>
              </a:buClr>
              <a:defRPr/>
            </a:pPr>
            <a:endParaRPr lang="ru-RU" sz="1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Старайтесь поддерживать стремление к самостоятельности  ребенка.</a:t>
            </a: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Поощряйте, хвалите, своего ребенка даже за небольшие достижения.</a:t>
            </a: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Навыки самообслуживания прививаются быстрее, если взрослый покажет и прокомментирует на примере, как, что и в каком порядке делать.</a:t>
            </a: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Нельзя торопить ребенка с выполнением какого-либо действия, надо дать ему возможность выполнять все спокойно, самостоятельно.</a:t>
            </a: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у малыша что- то не получается не спешите ему на помощь, пока он этого не попросит.</a:t>
            </a: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Старайтесь всегда поддерживать активность и эмоциональный настрой ребенка.</a:t>
            </a: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процессе воспитания используйте потешки, стишки, личный пример.</a:t>
            </a: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Старайтесь использовать игровую ситуацию.</a:t>
            </a: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Всегда придерживайтесь доброжелательного эмоционального настроя.</a:t>
            </a:r>
            <a:endParaRPr lang="ru-RU" sz="12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1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ЕЛЕНА\Презентации ИЗО\РАДУГА\радужные вол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911" y="0"/>
            <a:ext cx="9144911" cy="6858000"/>
          </a:xfrm>
          <a:prstGeom prst="rect">
            <a:avLst/>
          </a:prstGeom>
          <a:noFill/>
        </p:spPr>
      </p:pic>
      <p:pic>
        <p:nvPicPr>
          <p:cNvPr id="5" name="Рисунок 4" descr="1269505638_smesariki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488" y="1500174"/>
            <a:ext cx="40005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одевании и  раздевании:</a:t>
            </a:r>
          </a:p>
          <a:p>
            <a:pPr algn="ctr"/>
            <a:endParaRPr lang="ru-RU" sz="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чего же хороши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нарядны малыши!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смотреть на вас приятно,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одеты аккуратно!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1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564</Words>
  <Application>Microsoft Office PowerPoint</Application>
  <PresentationFormat>Экран (4:3)</PresentationFormat>
  <Paragraphs>136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Танюша</dc:creator>
  <cp:lastModifiedBy>Танюша</cp:lastModifiedBy>
  <cp:revision>29</cp:revision>
  <dcterms:created xsi:type="dcterms:W3CDTF">2012-04-01T11:56:08Z</dcterms:created>
  <dcterms:modified xsi:type="dcterms:W3CDTF">2012-09-10T14:35:06Z</dcterms:modified>
</cp:coreProperties>
</file>