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perm.ru/info/nature/geography/?clear_cache=Y" TargetMode="External"/><Relationship Id="rId2" Type="http://schemas.openxmlformats.org/officeDocument/2006/relationships/hyperlink" Target="http://turkce-rusca.narod.ru/permru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asledie-rus.ru/podshivka/pics/6808-pictures.php?picture=68080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764704"/>
            <a:ext cx="5868144" cy="1512168"/>
          </a:xfrm>
        </p:spPr>
        <p:txBody>
          <a:bodyPr/>
          <a:lstStyle/>
          <a:p>
            <a:r>
              <a:rPr lang="ru-RU" dirty="0" smtClean="0"/>
              <a:t>Мой город Пермь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6048672" cy="1152128"/>
          </a:xfrm>
        </p:spPr>
        <p:txBody>
          <a:bodyPr/>
          <a:lstStyle/>
          <a:p>
            <a:r>
              <a:rPr lang="ru-RU" dirty="0" smtClean="0"/>
              <a:t>Презентация учителя начальных классов</a:t>
            </a:r>
          </a:p>
          <a:p>
            <a:r>
              <a:rPr lang="ru-RU" dirty="0" smtClean="0"/>
              <a:t> МОУ СОШ №40 Южаниновой Л.Г.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Универсальный магазин </a:t>
            </a:r>
            <a:endParaRPr lang="ru-RU" dirty="0"/>
          </a:p>
        </p:txBody>
      </p:sp>
      <p:pic>
        <p:nvPicPr>
          <p:cNvPr id="5" name="Содержимое 4" descr="img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521075" cy="24746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2204864"/>
            <a:ext cx="3520440" cy="30963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Пермь – крупный торговый центр. Здесь много магазинов и рынков.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- </a:t>
            </a:r>
            <a:r>
              <a:rPr lang="ru-RU" dirty="0" err="1" smtClean="0"/>
              <a:t>кама</a:t>
            </a:r>
            <a:endParaRPr lang="ru-RU" dirty="0"/>
          </a:p>
        </p:txBody>
      </p:sp>
      <p:pic>
        <p:nvPicPr>
          <p:cNvPr id="5" name="Содержимое 4" descr="img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654747" cy="25337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772816"/>
            <a:ext cx="3960440" cy="39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На берегу Камы расположены 2 речных порта – пассажирский и грузовой. С ранней весны и до поздней осени воды реки бороздят разнообразные суда.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Театр-театр</a:t>
            </a:r>
            <a:endParaRPr lang="ru-RU" dirty="0"/>
          </a:p>
        </p:txBody>
      </p:sp>
      <p:pic>
        <p:nvPicPr>
          <p:cNvPr id="5" name="Содержимое 4" descr="img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654747" cy="260390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2420888"/>
            <a:ext cx="4032448" cy="2332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Пермь -крупный культурный центр, город театров , музеев и библиотек.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42048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Мы – жители </a:t>
            </a:r>
            <a:r>
              <a:rPr lang="ru-RU" dirty="0" err="1" smtClean="0"/>
              <a:t>прикамья</a:t>
            </a:r>
            <a:endParaRPr lang="ru-RU" dirty="0"/>
          </a:p>
        </p:txBody>
      </p:sp>
      <p:pic>
        <p:nvPicPr>
          <p:cNvPr id="5" name="Содержимое 4" descr="img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3582739" cy="2605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285860"/>
            <a:ext cx="396044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</a:t>
            </a:r>
            <a:r>
              <a:rPr lang="ru-RU" sz="1800" dirty="0" smtClean="0"/>
              <a:t>В настоящее время численность населения составляет около 2,7 миллионов человек (на 1 января 2009 года). В </a:t>
            </a:r>
            <a:r>
              <a:rPr lang="ru-RU" sz="1800" dirty="0" err="1" smtClean="0"/>
              <a:t>Прикамье</a:t>
            </a:r>
            <a:r>
              <a:rPr lang="ru-RU" sz="1800" dirty="0" smtClean="0"/>
              <a:t>  проживает около 80 национальностей. Большинство населения составляют рабочие, служащие. Пермский край развивается как промышленный регион. Главным лицом края является губернатор. Создание законов обеспечивается Законодательным собранием. За исполнение законов и развитие края отвечает Правительство Пермского края. </a:t>
            </a:r>
            <a:endParaRPr lang="ru-RU" sz="1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пермского края</a:t>
            </a:r>
            <a:endParaRPr lang="ru-RU" dirty="0"/>
          </a:p>
        </p:txBody>
      </p:sp>
      <p:pic>
        <p:nvPicPr>
          <p:cNvPr id="5" name="Содержимое 4" descr="perm_kraj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561" y="1600200"/>
            <a:ext cx="344835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00508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Площадь нашего края – 160600кв.км. Край граничит с 2 областями и 3 республиками: на севере – с республикой Коми, на востоке- со Свердловской областью, на юге – с Башкортостаном, на западе – с Удмуртией и Кировской областью.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Герб пермского края</a:t>
            </a:r>
            <a:endParaRPr lang="ru-RU" dirty="0"/>
          </a:p>
        </p:txBody>
      </p:sp>
      <p:pic>
        <p:nvPicPr>
          <p:cNvPr id="5" name="Содержимое 4" descr="ind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168352" cy="24161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4351384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Историческое описание герба гласит: «В червлёном (красном) поле серебряный идущий медведь, несущий на спине золотое Евангелие и сопровождаемый во главе щита серебряным уширенным крестом». 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Флаг пермского края  </a:t>
            </a:r>
            <a:endParaRPr lang="ru-RU" dirty="0"/>
          </a:p>
        </p:txBody>
      </p:sp>
      <p:pic>
        <p:nvPicPr>
          <p:cNvPr id="5" name="Содержимое 4" descr="index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2736601" cy="2128093"/>
          </a:xfrm>
          <a:ln cmpd="sng">
            <a:solidFill>
              <a:schemeClr val="tx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43204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Цвета флага Пермского края </a:t>
            </a:r>
            <a:r>
              <a:rPr lang="ru-RU" dirty="0" smtClean="0">
                <a:latin typeface="Times New Roman"/>
                <a:cs typeface="Times New Roman"/>
              </a:rPr>
              <a:t>−</a:t>
            </a:r>
            <a:r>
              <a:rPr lang="ru-RU" dirty="0" smtClean="0"/>
              <a:t> синий,  красный, белый. Синий цвет напоминает о красавице Каме. Красный </a:t>
            </a:r>
            <a:r>
              <a:rPr lang="ru-RU" dirty="0" smtClean="0">
                <a:latin typeface="Times New Roman"/>
                <a:cs typeface="Times New Roman"/>
              </a:rPr>
              <a:t>−</a:t>
            </a:r>
            <a:r>
              <a:rPr lang="ru-RU" dirty="0" smtClean="0"/>
              <a:t> символ силы и храбрости наших земляков. Белый </a:t>
            </a:r>
            <a:r>
              <a:rPr lang="ru-RU" smtClean="0">
                <a:latin typeface="Times New Roman"/>
                <a:cs typeface="Times New Roman"/>
              </a:rPr>
              <a:t>−</a:t>
            </a:r>
            <a:r>
              <a:rPr lang="ru-RU" smtClean="0"/>
              <a:t> символ чистоты </a:t>
            </a:r>
            <a:r>
              <a:rPr lang="ru-RU" dirty="0" smtClean="0"/>
              <a:t>отношений, добра и мира.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7344816" cy="6048672"/>
          </a:xfrm>
        </p:spPr>
        <p:txBody>
          <a:bodyPr/>
          <a:lstStyle/>
          <a:p>
            <a:r>
              <a:rPr lang="ru-RU" dirty="0" smtClean="0"/>
              <a:t>В презентации использованы фотографии Е.Гаврилова</a:t>
            </a:r>
          </a:p>
          <a:p>
            <a:r>
              <a:rPr lang="en-US" dirty="0" smtClean="0">
                <a:hlinkClick r:id="rId2"/>
              </a:rPr>
              <a:t>http://turkce-rusca.narod.ru/permru.htm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http://visitperm.ru/info/nature/geography/?clear_cache=Y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http://www.nasledie-rus.ru/podshivka/pics/6808-pictures.php?picture=680805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Окружающий мир.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Цели и задачи:</a:t>
            </a:r>
          </a:p>
          <a:p>
            <a:r>
              <a:rPr lang="ru-RU" dirty="0" smtClean="0"/>
              <a:t>Развитие интереса к родному городу</a:t>
            </a:r>
          </a:p>
          <a:p>
            <a:r>
              <a:rPr lang="ru-RU" dirty="0" smtClean="0"/>
              <a:t>Расширение кругозора</a:t>
            </a:r>
          </a:p>
          <a:p>
            <a:r>
              <a:rPr lang="ru-RU" dirty="0" smtClean="0"/>
              <a:t>Воспитание патриотизма и любви к родному городу </a:t>
            </a:r>
          </a:p>
          <a:p>
            <a:r>
              <a:rPr lang="ru-RU" dirty="0" smtClean="0"/>
              <a:t>Формирование </a:t>
            </a:r>
            <a:r>
              <a:rPr lang="ru-RU" smtClean="0"/>
              <a:t>читательских умений.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города </a:t>
            </a:r>
            <a:endParaRPr lang="ru-RU" dirty="0"/>
          </a:p>
        </p:txBody>
      </p:sp>
      <p:pic>
        <p:nvPicPr>
          <p:cNvPr id="7" name="Содержимое 6" descr="img0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2499816" cy="3258304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В мае 1723 года в деревне </a:t>
            </a:r>
            <a:r>
              <a:rPr lang="ru-RU" sz="2000" dirty="0" err="1" smtClean="0"/>
              <a:t>Брюхановка</a:t>
            </a:r>
            <a:r>
              <a:rPr lang="ru-RU" sz="2000" dirty="0" smtClean="0"/>
              <a:t> стали строить медеплавильный завод. Вокруг завода вырос поселок – </a:t>
            </a:r>
            <a:r>
              <a:rPr lang="ru-RU" sz="2000" dirty="0" err="1" smtClean="0"/>
              <a:t>Егошихинский</a:t>
            </a:r>
            <a:r>
              <a:rPr lang="ru-RU" sz="2000" dirty="0" smtClean="0"/>
              <a:t> горный городок. Выбирал место для завода и поселка, составлял планы застройки капитан артиллерии Василий Никитич Татищев.</a:t>
            </a:r>
            <a:endParaRPr lang="ru-RU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Сибирская </a:t>
            </a:r>
            <a:endParaRPr lang="ru-RU" dirty="0"/>
          </a:p>
        </p:txBody>
      </p:sp>
      <p:pic>
        <p:nvPicPr>
          <p:cNvPr id="5" name="Содержимое 4" descr="img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3521075" cy="26352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Начиналась улица на берегу Камы и была короткой – до Загородного сада. На этой улице жили богатые люди. Здесь было много магазинов, Гостиный двор. Сейчас на его месте Комсомольский сквер. 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театр</a:t>
            </a:r>
            <a:endParaRPr lang="ru-RU" dirty="0"/>
          </a:p>
        </p:txBody>
      </p:sp>
      <p:pic>
        <p:nvPicPr>
          <p:cNvPr id="5" name="Содержимое 4" descr="img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5"/>
            <a:ext cx="3798763" cy="28831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Рядом с гостиным двором высился городской театр. Сейчас здесь Пермский академический театр оперы и балета имени П.И.Чайковского.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благородного собрания </a:t>
            </a:r>
            <a:endParaRPr lang="ru-RU" dirty="0"/>
          </a:p>
        </p:txBody>
      </p:sp>
      <p:pic>
        <p:nvPicPr>
          <p:cNvPr id="5" name="Содержимое 4" descr="img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64617"/>
            <a:ext cx="3654747" cy="24925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2636912"/>
            <a:ext cx="3520440" cy="1900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Там проходили спектакли, балы и концерты.</a:t>
            </a:r>
          </a:p>
          <a:p>
            <a:pPr>
              <a:buNone/>
            </a:pPr>
            <a:r>
              <a:rPr lang="ru-RU" sz="2000" dirty="0" smtClean="0"/>
              <a:t>    Теперь это клуб управления внутренних дел (УВД). </a:t>
            </a:r>
            <a:endParaRPr lang="ru-R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3688114" cy="25202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104456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Когда- то заканчивалась улица Сибирской заставой. Это были 2 полосатых столба с двуглавыми орлами наверху. За заставой начинался Сибирский тракт- путь в Сибирь.</a:t>
            </a:r>
            <a:endParaRPr lang="ru-RU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Пермь-главный город </a:t>
            </a:r>
            <a:r>
              <a:rPr lang="ru-RU" dirty="0" err="1" smtClean="0"/>
              <a:t>прикамья</a:t>
            </a:r>
            <a:endParaRPr lang="ru-RU" dirty="0"/>
          </a:p>
        </p:txBody>
      </p:sp>
      <p:pic>
        <p:nvPicPr>
          <p:cNvPr id="5" name="Содержимое 4" descr="img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582739" cy="27497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6335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Прошло много лет, и маленький поселок </a:t>
            </a:r>
            <a:r>
              <a:rPr lang="ru-RU" dirty="0" err="1" smtClean="0"/>
              <a:t>Егошиха</a:t>
            </a:r>
            <a:r>
              <a:rPr lang="ru-RU" dirty="0" smtClean="0"/>
              <a:t> вырос в прекрасный большой город Пермь.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Вокзал</a:t>
            </a:r>
            <a:endParaRPr lang="ru-RU" dirty="0"/>
          </a:p>
        </p:txBody>
      </p:sp>
      <p:pic>
        <p:nvPicPr>
          <p:cNvPr id="5" name="Содержимое 4" descr="img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654747" cy="267848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8495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Пермь- огромный транспортный узел. Каждый день десятки поездов следуют через станции Пермь</a:t>
            </a:r>
            <a:r>
              <a:rPr lang="en-US" dirty="0" smtClean="0"/>
              <a:t> II </a:t>
            </a:r>
            <a:r>
              <a:rPr lang="ru-RU" dirty="0" smtClean="0"/>
              <a:t>и Пермь </a:t>
            </a:r>
            <a:r>
              <a:rPr lang="en-US" dirty="0" smtClean="0"/>
              <a:t>I</a:t>
            </a:r>
            <a:r>
              <a:rPr lang="ru-RU" dirty="0" smtClean="0"/>
              <a:t> 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</TotalTime>
  <Words>493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Мой город Пермь</vt:lpstr>
      <vt:lpstr>Окружающий мир.</vt:lpstr>
      <vt:lpstr>Начало города </vt:lpstr>
      <vt:lpstr>Улица Сибирская </vt:lpstr>
      <vt:lpstr>Городской театр</vt:lpstr>
      <vt:lpstr>Дом благородного собрания </vt:lpstr>
      <vt:lpstr>Слайд 7</vt:lpstr>
      <vt:lpstr>Пермь-главный город прикамья</vt:lpstr>
      <vt:lpstr>Вокзал</vt:lpstr>
      <vt:lpstr>Универсальный магазин </vt:lpstr>
      <vt:lpstr>Река - кама</vt:lpstr>
      <vt:lpstr>Театр-театр</vt:lpstr>
      <vt:lpstr>Мы – жители прикамья</vt:lpstr>
      <vt:lpstr>Карта пермского края</vt:lpstr>
      <vt:lpstr>    Герб пермского края</vt:lpstr>
      <vt:lpstr>    Флаг пермского края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Пермь</dc:title>
  <dc:creator>Serg</dc:creator>
  <cp:lastModifiedBy>Serg</cp:lastModifiedBy>
  <cp:revision>18</cp:revision>
  <dcterms:created xsi:type="dcterms:W3CDTF">2011-11-03T11:06:09Z</dcterms:created>
  <dcterms:modified xsi:type="dcterms:W3CDTF">2012-02-04T13:20:03Z</dcterms:modified>
</cp:coreProperties>
</file>