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7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B1B4-59CA-42B1-B2D8-CBD3BB3010DB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4218-0F74-4485-BC98-A93802800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B1B4-59CA-42B1-B2D8-CBD3BB3010DB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4218-0F74-4485-BC98-A93802800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B1B4-59CA-42B1-B2D8-CBD3BB3010DB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4218-0F74-4485-BC98-A93802800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B1B4-59CA-42B1-B2D8-CBD3BB3010DB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4218-0F74-4485-BC98-A93802800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B1B4-59CA-42B1-B2D8-CBD3BB3010DB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4218-0F74-4485-BC98-A93802800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B1B4-59CA-42B1-B2D8-CBD3BB3010DB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4218-0F74-4485-BC98-A93802800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B1B4-59CA-42B1-B2D8-CBD3BB3010DB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4218-0F74-4485-BC98-A93802800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B1B4-59CA-42B1-B2D8-CBD3BB3010DB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4218-0F74-4485-BC98-A93802800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B1B4-59CA-42B1-B2D8-CBD3BB3010DB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4218-0F74-4485-BC98-A93802800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B1B4-59CA-42B1-B2D8-CBD3BB3010DB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4218-0F74-4485-BC98-A93802800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B1B4-59CA-42B1-B2D8-CBD3BB3010DB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4218-0F74-4485-BC98-A93802800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7B1B4-59CA-42B1-B2D8-CBD3BB3010DB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84218-0F74-4485-BC98-A93802800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през\viewer 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817092" cy="7358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през\viewer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04"/>
            <a:ext cx="9144000" cy="68535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през\viewe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876" y="0"/>
            <a:ext cx="914987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през\viewer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4"/>
            <a:ext cx="9146936" cy="68557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през\viewer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6939" cy="6855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през\viewer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987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esktop\през\viewer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876" y="0"/>
            <a:ext cx="914987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34</cp:revision>
  <dcterms:created xsi:type="dcterms:W3CDTF">2013-02-13T10:07:08Z</dcterms:created>
  <dcterms:modified xsi:type="dcterms:W3CDTF">2013-12-20T10:05:03Z</dcterms:modified>
</cp:coreProperties>
</file>