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8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eo.ru/institute/history.html" TargetMode="External"/><Relationship Id="rId2" Type="http://schemas.openxmlformats.org/officeDocument/2006/relationships/hyperlink" Target="http://www.paleo.ru/institute/people.html?name=%CE%F0%EB%EE%E2+%DE.%C0.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Масленченко Марина Владимировна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Презентация проекта музеи Москвы.</a:t>
            </a:r>
            <a:br>
              <a:rPr lang="ru-RU" sz="3600" dirty="0" smtClean="0"/>
            </a:br>
            <a:r>
              <a:rPr lang="ru-RU" sz="3600" dirty="0" smtClean="0"/>
              <a:t>«Политехнический музей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>Ф</a:t>
            </a:r>
            <a:r>
              <a:rPr lang="ru-RU" sz="3600" dirty="0" smtClean="0"/>
              <a:t>оторепортаж.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Предки и их современники</a:t>
            </a:r>
            <a:endParaRPr lang="ru-RU" dirty="0"/>
          </a:p>
        </p:txBody>
      </p:sp>
      <p:pic>
        <p:nvPicPr>
          <p:cNvPr id="5" name="Содержимое 4" descr="IMG_298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298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Гигантский олень</a:t>
            </a:r>
            <a:endParaRPr lang="ru-RU" dirty="0"/>
          </a:p>
        </p:txBody>
      </p:sp>
      <p:pic>
        <p:nvPicPr>
          <p:cNvPr id="7" name="Содержимое 6" descr="IMG_300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43981"/>
            <a:ext cx="4038600" cy="302895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IMG_300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2643981"/>
            <a:ext cx="4038600" cy="302895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ЗАЛ VI</a:t>
            </a:r>
            <a:r>
              <a:rPr lang="ru-RU" b="1" dirty="0" smtClean="0"/>
              <a:t> (Сектор Г)</a:t>
            </a:r>
            <a:br>
              <a:rPr lang="ru-RU" b="1" dirty="0" smtClean="0"/>
            </a:br>
            <a:r>
              <a:rPr lang="ru-RU" b="1" i="1" dirty="0" smtClean="0"/>
              <a:t>Кайнозой, млекопитающие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Экспозиция рогов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Древнейший австралопитек</a:t>
            </a:r>
            <a:endParaRPr lang="ru-RU" dirty="0"/>
          </a:p>
        </p:txBody>
      </p:sp>
      <p:pic>
        <p:nvPicPr>
          <p:cNvPr id="7" name="Содержимое 6" descr="IMG_300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009055" y="2201863"/>
            <a:ext cx="2934890" cy="3913187"/>
          </a:xfrm>
          <a:prstGeom prst="round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_301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2643981"/>
            <a:ext cx="4038600" cy="30289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Мамонтенок Дима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Экспозиция внутреннего дворика</a:t>
            </a:r>
            <a:endParaRPr lang="ru-RU" dirty="0"/>
          </a:p>
        </p:txBody>
      </p:sp>
      <p:pic>
        <p:nvPicPr>
          <p:cNvPr id="5" name="Содержимое 4" descr="IMG_298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297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0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   До новых встреч!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Палеонтологический музей им. </a:t>
            </a:r>
            <a:r>
              <a:rPr lang="ru-RU" sz="2400" dirty="0" smtClean="0">
                <a:solidFill>
                  <a:srgbClr val="7030A0"/>
                </a:solidFill>
                <a:hlinkClick r:id="rId2"/>
              </a:rPr>
              <a:t>Ю.А.Орлова</a:t>
            </a:r>
            <a:r>
              <a:rPr lang="ru-RU" sz="2400" dirty="0" smtClean="0">
                <a:solidFill>
                  <a:srgbClr val="7030A0"/>
                </a:solidFill>
              </a:rPr>
              <a:t> является неотъемлемой частью </a:t>
            </a:r>
            <a:r>
              <a:rPr lang="ru-RU" sz="2400" dirty="0" smtClean="0">
                <a:solidFill>
                  <a:srgbClr val="7030A0"/>
                </a:solidFill>
                <a:hlinkClick r:id="rId3"/>
              </a:rPr>
              <a:t>Палеонтологического института РАН</a:t>
            </a:r>
            <a:r>
              <a:rPr lang="ru-RU" sz="2400" dirty="0" smtClean="0">
                <a:solidFill>
                  <a:srgbClr val="7030A0"/>
                </a:solidFill>
              </a:rPr>
              <a:t>. Он по праву считается одним из крупнейших естественноисторических музеев мира. Экспозиция Музея посвящена эволюции органического мира Земли.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Рекомендация: 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Закажите индивидуальную экскурсию. Самостоятельно будет не так интересно.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Возьмите свой фотоаппарат. Можно сфотографироваться у местного фотографа, но фото обычного размера, а стоят 200 рублей за один снимок.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Первый зал обзорный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" name="Содержимое 4" descr="IMG_294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1447800"/>
            <a:ext cx="4059238" cy="304442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IMG_29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124200"/>
            <a:ext cx="4059238" cy="3044429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9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  <a:prstGeom prst="round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Нефть и продукты получаемые из нее.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Превращение торфа</a:t>
            </a:r>
            <a:endParaRPr lang="ru-RU" sz="2000" dirty="0"/>
          </a:p>
        </p:txBody>
      </p:sp>
      <p:pic>
        <p:nvPicPr>
          <p:cNvPr id="5" name="Рисунок 4" descr="IMG_294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стенде показаны этапы превращения торфа в окаменелость  на протяжении миллионов лет.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Коралловые рифы</a:t>
            </a:r>
            <a:endParaRPr lang="ru-RU" dirty="0"/>
          </a:p>
        </p:txBody>
      </p:sp>
      <p:pic>
        <p:nvPicPr>
          <p:cNvPr id="7" name="Содержимое 6" descr="IMG_295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43981"/>
            <a:ext cx="4038600" cy="3028950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G_295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00600" y="2590800"/>
            <a:ext cx="4038600" cy="3028950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Обитатели морского дна, которые не изменились за миллионы лет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Морские звезды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Разнообразие биологических видов раннего палеозоя.</a:t>
            </a:r>
            <a:endParaRPr lang="ru-RU" sz="2000" dirty="0"/>
          </a:p>
        </p:txBody>
      </p:sp>
      <p:pic>
        <p:nvPicPr>
          <p:cNvPr id="8" name="Содержимое 7" descr="IMG_295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43981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IMG_295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2643981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2 зал: Докембрий и ранний палеозой, беспозвоночные животные и растения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2000" dirty="0" smtClean="0"/>
              <a:t>Гигантские улитки.</a:t>
            </a:r>
            <a:endParaRPr lang="ru-RU" sz="20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Скелет Титанофонеуса</a:t>
            </a:r>
            <a:endParaRPr lang="ru-RU" dirty="0"/>
          </a:p>
        </p:txBody>
      </p:sp>
      <p:pic>
        <p:nvPicPr>
          <p:cNvPr id="7" name="Содержимое 6" descr="IMG_296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4398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/>
              <a:t>ЗАЛ IV</a:t>
            </a:r>
            <a:r>
              <a:rPr lang="ru-RU" sz="2400" b="1" dirty="0" smtClean="0"/>
              <a:t> (Сектор Б)</a:t>
            </a:r>
            <a:br>
              <a:rPr lang="ru-RU" sz="2400" b="1" dirty="0" smtClean="0"/>
            </a:br>
            <a:r>
              <a:rPr lang="ru-RU" sz="2400" b="1" i="1" dirty="0" smtClean="0"/>
              <a:t>Поздний палеозой – начало мезозоя, древнейшие позвоночные животные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Северо-Двинская галерея </a:t>
            </a:r>
            <a:r>
              <a:rPr lang="ru-RU" dirty="0" err="1" smtClean="0"/>
              <a:t>Амалицкого</a:t>
            </a:r>
            <a:endParaRPr lang="ru-RU" dirty="0"/>
          </a:p>
        </p:txBody>
      </p:sp>
      <p:pic>
        <p:nvPicPr>
          <p:cNvPr id="12" name="Содержимое 11" descr="IMG_296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264398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Скелет диплодока</a:t>
            </a:r>
            <a:endParaRPr lang="ru-RU" dirty="0"/>
          </a:p>
        </p:txBody>
      </p:sp>
      <p:pic>
        <p:nvPicPr>
          <p:cNvPr id="7" name="Содержимое 6" descr="IMG_299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43981"/>
            <a:ext cx="4038600" cy="302895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>
            <a:normAutofit/>
          </a:bodyPr>
          <a:lstStyle/>
          <a:p>
            <a:r>
              <a:rPr lang="ru-RU" sz="2700" b="1" u="sng" dirty="0" smtClean="0">
                <a:solidFill>
                  <a:srgbClr val="FF0000"/>
                </a:solidFill>
              </a:rPr>
              <a:t>ЗАЛ V</a:t>
            </a:r>
            <a:r>
              <a:rPr lang="ru-RU" sz="2700" b="1" dirty="0" smtClean="0">
                <a:solidFill>
                  <a:srgbClr val="FF0000"/>
                </a:solidFill>
              </a:rPr>
              <a:t> (Сектор В)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Мезозой, динозавры и их современники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600200"/>
            <a:ext cx="4040188" cy="761999"/>
          </a:xfrm>
        </p:spPr>
        <p:txBody>
          <a:bodyPr/>
          <a:lstStyle/>
          <a:p>
            <a:r>
              <a:rPr lang="ru-RU" dirty="0" smtClean="0"/>
              <a:t>Скелеты </a:t>
            </a:r>
            <a:r>
              <a:rPr lang="ru-RU" dirty="0" err="1" smtClean="0"/>
              <a:t>игуанодонта</a:t>
            </a:r>
            <a:r>
              <a:rPr lang="ru-RU" dirty="0" smtClean="0"/>
              <a:t> и гадрозавра</a:t>
            </a:r>
          </a:p>
          <a:p>
            <a:endParaRPr lang="ru-RU" dirty="0"/>
          </a:p>
        </p:txBody>
      </p:sp>
      <p:pic>
        <p:nvPicPr>
          <p:cNvPr id="10" name="Содержимое 9" descr="IMG_298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2643981"/>
            <a:ext cx="4038600" cy="3028950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146</Words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проекта музеи Москвы. «Политехнический музей» Фоторепортаж. </vt:lpstr>
      <vt:lpstr>Палеонтологический музей им. Ю.А.Орлова является неотъемлемой частью Палеонтологического института РАН. Он по праву считается одним из крупнейших естественноисторических музеев мира. Экспозиция Музея посвящена эволюции органического мира Земли.</vt:lpstr>
      <vt:lpstr>Первый зал обзорный</vt:lpstr>
      <vt:lpstr>Нефть и продукты получаемые из нее.</vt:lpstr>
      <vt:lpstr>Превращение торфа</vt:lpstr>
      <vt:lpstr>Обитатели морского дна, которые не изменились за миллионы лет</vt:lpstr>
      <vt:lpstr>2 зал: Докембрий и ранний палеозой, беспозвоночные животные и растения</vt:lpstr>
      <vt:lpstr>ЗАЛ IV (Сектор Б) Поздний палеозой – начало мезозоя, древнейшие позвоночные животные</vt:lpstr>
      <vt:lpstr>ЗАЛ V (Сектор В) Мезозой, динозавры и их современники</vt:lpstr>
      <vt:lpstr>Предки и их современники</vt:lpstr>
      <vt:lpstr>ЗАЛ VI (Сектор Г) Кайнозой, млекопитающие</vt:lpstr>
      <vt:lpstr>Слайд 12</vt:lpstr>
      <vt:lpstr>Экспозиция внутреннего дворика</vt:lpstr>
      <vt:lpstr>               До новых встреч!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музеи Москвы. «Политехнический музей» </dc:title>
  <dc:creator>АДМИН</dc:creator>
  <cp:lastModifiedBy>АДМИН</cp:lastModifiedBy>
  <cp:revision>14</cp:revision>
  <dcterms:created xsi:type="dcterms:W3CDTF">2011-11-25T17:47:31Z</dcterms:created>
  <dcterms:modified xsi:type="dcterms:W3CDTF">2012-05-01T17:06:53Z</dcterms:modified>
</cp:coreProperties>
</file>