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6" r:id="rId9"/>
    <p:sldId id="272" r:id="rId10"/>
    <p:sldId id="273" r:id="rId11"/>
    <p:sldId id="274" r:id="rId12"/>
    <p:sldId id="276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Экологическое воспитание в современном ДОУ.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 Масленченко Марина Владимировна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552448"/>
          </a:xfrm>
        </p:spPr>
        <p:txBody>
          <a:bodyPr/>
          <a:lstStyle/>
          <a:p>
            <a:r>
              <a:rPr lang="ru-RU" sz="2800" b="1" i="1" u="sng" dirty="0" smtClean="0"/>
              <a:t>Непосредственно образовательная деятельность.</a:t>
            </a:r>
            <a:endParaRPr lang="ru-RU" sz="2800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3124200" cy="5029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«Осенние деревья».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Цели. </a:t>
            </a:r>
            <a:r>
              <a:rPr lang="ru-RU" b="1" dirty="0" smtClean="0"/>
              <a:t>Познание: </a:t>
            </a:r>
            <a:r>
              <a:rPr lang="ru-RU" dirty="0" smtClean="0"/>
              <a:t>обратить внимание на изменения в природе, выделить изменения произошедшие с живой природой осенью. Отметить влияние внешних факторов на эти изменения(мало солнца, света – деревья сбрасывают листья). Закрепить знание цвета, строение деревьев. </a:t>
            </a:r>
          </a:p>
          <a:p>
            <a:r>
              <a:rPr lang="ru-RU" b="1" dirty="0" smtClean="0"/>
              <a:t>Коммуникация: </a:t>
            </a:r>
            <a:r>
              <a:rPr lang="ru-RU" smtClean="0"/>
              <a:t>развитие связной </a:t>
            </a:r>
            <a:r>
              <a:rPr lang="ru-RU" dirty="0" smtClean="0"/>
              <a:t>речи, активизация словаря.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Художественное творчество: </a:t>
            </a:r>
            <a:r>
              <a:rPr lang="ru-RU" dirty="0" smtClean="0"/>
              <a:t>закрепление приемов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Здоровье:</a:t>
            </a:r>
            <a:r>
              <a:rPr lang="ru-RU" dirty="0" smtClean="0"/>
              <a:t> развитие мелкой моторики.</a:t>
            </a:r>
            <a:endParaRPr lang="ru-RU" b="1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IMG_2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4" y="1676400"/>
            <a:ext cx="4041775" cy="457200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47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90600"/>
            <a:ext cx="27432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«Весенние(летние) цветы».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Цели.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/>
              <a:t>Познание: </a:t>
            </a:r>
            <a:r>
              <a:rPr lang="ru-RU" dirty="0" smtClean="0"/>
              <a:t>Обратить внимание на рост и развитие цветов. Отметить влияние внешних факторов на рост цветов(светит солнце, теплая погода). Закрепить знание о строении цветка. Уточнить без чего невозможна жизнь растений.</a:t>
            </a:r>
          </a:p>
          <a:p>
            <a:r>
              <a:rPr lang="ru-RU" b="1" dirty="0" smtClean="0"/>
              <a:t>Социализация: </a:t>
            </a:r>
            <a:r>
              <a:rPr lang="ru-RU" dirty="0" smtClean="0"/>
              <a:t>привить детям нормы поведения на природе, в парках. Учить работать в коллективе.</a:t>
            </a:r>
          </a:p>
          <a:p>
            <a:r>
              <a:rPr lang="ru-RU" b="1" dirty="0" smtClean="0"/>
              <a:t>Художественное творчество: </a:t>
            </a:r>
            <a:r>
              <a:rPr lang="ru-RU" u="sng" dirty="0" smtClean="0"/>
              <a:t>рисование</a:t>
            </a:r>
            <a:r>
              <a:rPr lang="ru-RU" dirty="0" smtClean="0"/>
              <a:t> – учить рисовать цветы, пользоваться краской.</a:t>
            </a:r>
          </a:p>
          <a:p>
            <a:r>
              <a:rPr lang="ru-RU" u="sng" dirty="0" smtClean="0"/>
              <a:t>Аппликация </a:t>
            </a:r>
            <a:r>
              <a:rPr lang="ru-RU" dirty="0" smtClean="0"/>
              <a:t> - Совершенствовать умение работать с ножницами, клеем. Учить создавать композицию.</a:t>
            </a:r>
          </a:p>
          <a:p>
            <a:r>
              <a:rPr lang="ru-RU" u="sng" dirty="0" smtClean="0"/>
              <a:t>Лепка</a:t>
            </a:r>
            <a:r>
              <a:rPr lang="ru-RU" dirty="0" smtClean="0"/>
              <a:t> – учить лепить из соленого теста детали цветов, объединять их в одну работу.</a:t>
            </a:r>
          </a:p>
          <a:p>
            <a:r>
              <a:rPr lang="ru-RU" b="1" dirty="0" smtClean="0"/>
              <a:t>Здоровье: </a:t>
            </a:r>
            <a:r>
              <a:rPr lang="ru-RU" dirty="0" smtClean="0"/>
              <a:t>учить правильно сидеть за столом, следить за осанкой.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1448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8200"/>
            <a:ext cx="3200400" cy="541020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«Морская свинка».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Цели. </a:t>
            </a:r>
            <a:r>
              <a:rPr lang="ru-RU" b="1" dirty="0" smtClean="0"/>
              <a:t>Познание: </a:t>
            </a:r>
            <a:r>
              <a:rPr lang="ru-RU" dirty="0" smtClean="0"/>
              <a:t>Познакомить детей с морской свинкой: выделить части тела, окрас, повадки. Показать приспособление морской свинки к жизни(«тупая» морда, длинные когти – роет в поисках еды). Выяснить, что ей необходимо для жизни: еда(спец.корм, овощи, фрукты, свежая зелень, палочка для стачивания зубов), вода, подстилка(опилки, сено), общение с человеком.</a:t>
            </a:r>
          </a:p>
          <a:p>
            <a:r>
              <a:rPr lang="ru-RU" b="1" dirty="0" smtClean="0"/>
              <a:t>Коммуникация: </a:t>
            </a:r>
            <a:r>
              <a:rPr lang="ru-RU" dirty="0" smtClean="0"/>
              <a:t>Беседа о происхождении названия «Морская свинка»; упражнять в составлении описательного рассказа; расширение словаря.</a:t>
            </a:r>
          </a:p>
          <a:p>
            <a:r>
              <a:rPr lang="ru-RU" b="1" dirty="0" smtClean="0"/>
              <a:t>Социализация: </a:t>
            </a:r>
            <a:r>
              <a:rPr lang="ru-RU" dirty="0" smtClean="0"/>
              <a:t>Воспитание заботливого, бережного отношения  к природе.</a:t>
            </a:r>
          </a:p>
          <a:p>
            <a:r>
              <a:rPr lang="ru-RU" b="1" dirty="0" smtClean="0"/>
              <a:t>Художественное творчество: </a:t>
            </a:r>
            <a:r>
              <a:rPr lang="ru-RU" dirty="0" smtClean="0"/>
              <a:t>Упражнять в закрашивании, рисовании отдельных предметов; развивать замысел.</a:t>
            </a:r>
            <a:endParaRPr lang="ru-RU" b="1" dirty="0"/>
          </a:p>
        </p:txBody>
      </p:sp>
      <p:pic>
        <p:nvPicPr>
          <p:cNvPr id="5" name="Содержимое 4" descr="IMG_3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23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3000"/>
            <a:ext cx="4800600" cy="5105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«Времена года».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Цели. </a:t>
            </a:r>
            <a:r>
              <a:rPr lang="ru-RU" b="1" dirty="0" smtClean="0"/>
              <a:t>Коммуникация: </a:t>
            </a:r>
            <a:r>
              <a:rPr lang="ru-RU" dirty="0" smtClean="0"/>
              <a:t>Упражнять в рассматривании иллюстраций. Развивать связную речь. Активизировать, расширить  словарь.</a:t>
            </a:r>
          </a:p>
          <a:p>
            <a:r>
              <a:rPr lang="ru-RU" b="1" dirty="0" smtClean="0"/>
              <a:t>Социализация: </a:t>
            </a:r>
            <a:r>
              <a:rPr lang="ru-RU" dirty="0" smtClean="0"/>
              <a:t>воспитывать бережное отношение к природе, учить любоваться природой в любое время года.</a:t>
            </a:r>
            <a:endParaRPr lang="ru-RU" b="1" dirty="0" smtClean="0"/>
          </a:p>
          <a:p>
            <a:r>
              <a:rPr lang="ru-RU" b="1" dirty="0" smtClean="0"/>
              <a:t>Познание: </a:t>
            </a:r>
            <a:r>
              <a:rPr lang="ru-RU" dirty="0" smtClean="0"/>
              <a:t>Уточнить и систематизировать знания о временах года.</a:t>
            </a:r>
          </a:p>
          <a:p>
            <a:r>
              <a:rPr lang="ru-RU" b="1" dirty="0" smtClean="0"/>
              <a:t>Музыкальное воспитание:</a:t>
            </a:r>
            <a:r>
              <a:rPr lang="ru-RU" dirty="0" smtClean="0"/>
              <a:t> воспитание желания слушать классическую музыку(отрывки из произведений Антонио  </a:t>
            </a:r>
            <a:r>
              <a:rPr lang="ru-RU" dirty="0" err="1" smtClean="0"/>
              <a:t>Вивальди</a:t>
            </a:r>
            <a:r>
              <a:rPr lang="ru-RU" dirty="0" smtClean="0"/>
              <a:t> «Времена года).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772400" y="1676400"/>
            <a:ext cx="91440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209800"/>
            <a:ext cx="7772400" cy="1295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962400"/>
            <a:ext cx="7772400" cy="1295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85800"/>
            <a:ext cx="7772400" cy="533400"/>
          </a:xfrm>
        </p:spPr>
        <p:txBody>
          <a:bodyPr/>
          <a:lstStyle/>
          <a:p>
            <a:r>
              <a:rPr lang="ru-RU" sz="3200" dirty="0" smtClean="0"/>
              <a:t>Актуальность темы.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47244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Нанесен большой урон природе.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Низкое экологическое образование детей и взрослых.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Детская экологическая вседозволенность(сорвать цветок, погубить бабочку) приводит к взрослой( вырубить лес, повернуть реку и т.д.)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Запрет на живые уголки в ДОУ.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Отличие экологических занятий от ознакомления с природой.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Экологические занятия.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Ознакомление с природой.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Необходимо обратить внимание ребят на те условия, без которых береза не может прожить, на ее связи с окружающей средой, с птицами, насекомыми. Например: березе нужна почва — она держит ее корни, которые высасывают из земли воду и «пищу», нужен воздух — листики дышат, нужен дождь, ветер, который разносит семена, и т.п.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Вы показываете им дерево и рассказываете, как оно называется, — например, береза. Вы предлагаете детям обсудить следующие вопросы: Чем дерево отличается от кустарников? А береза от дуба? Какие части есть у дерева? Какого цвета его листья? Какими они станут осенью?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838200"/>
          </a:xfrm>
        </p:spPr>
        <p:txBody>
          <a:bodyPr/>
          <a:lstStyle/>
          <a:p>
            <a:r>
              <a:rPr lang="ru-RU" sz="2800" dirty="0" smtClean="0"/>
              <a:t>Основные типы экологической НОД.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52600"/>
            <a:ext cx="7772400" cy="4648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Первично-ознакомительного типа.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Углубленно-познавательного типа.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Занятия обобщающего типа.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Занятия комплексного типа. </a:t>
            </a:r>
          </a:p>
          <a:p>
            <a:pPr marL="457200" indent="-457200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7772400" cy="1524000"/>
          </a:xfrm>
        </p:spPr>
        <p:txBody>
          <a:bodyPr/>
          <a:lstStyle/>
          <a:p>
            <a:r>
              <a:rPr lang="ru-RU" sz="2800" dirty="0" smtClean="0"/>
              <a:t>Принципы отбора содержания экологического образования дошкольников: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3600"/>
            <a:ext cx="7772400" cy="4191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i="1" dirty="0" smtClean="0"/>
              <a:t>Научность. </a:t>
            </a:r>
          </a:p>
          <a:p>
            <a:pPr marL="457200" indent="-457200">
              <a:buAutoNum type="arabicPeriod"/>
            </a:pPr>
            <a:r>
              <a:rPr lang="ru-RU" b="1" i="1" dirty="0" smtClean="0"/>
              <a:t>Доступность.</a:t>
            </a:r>
          </a:p>
          <a:p>
            <a:pPr marL="457200" indent="-457200">
              <a:buAutoNum type="arabicPeriod"/>
            </a:pPr>
            <a:r>
              <a:rPr lang="ru-RU" b="1" i="1" dirty="0" err="1" smtClean="0"/>
              <a:t>Гуманистичность</a:t>
            </a:r>
            <a:r>
              <a:rPr lang="ru-RU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ru-RU" b="1" i="1" dirty="0" err="1" smtClean="0"/>
              <a:t>Прогностичность</a:t>
            </a:r>
            <a:r>
              <a:rPr lang="ru-RU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ru-RU" b="1" i="1" dirty="0" err="1" smtClean="0"/>
              <a:t>Деятельностность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</a:p>
          <a:p>
            <a:pPr marL="457200" indent="-457200">
              <a:buAutoNum type="arabicPeriod"/>
            </a:pPr>
            <a:r>
              <a:rPr lang="ru-RU" b="1" i="1" dirty="0" smtClean="0"/>
              <a:t>Интеграция.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1143000"/>
          </a:xfrm>
        </p:spPr>
        <p:txBody>
          <a:bodyPr/>
          <a:lstStyle/>
          <a:p>
            <a:r>
              <a:rPr lang="ru-RU" sz="2800" dirty="0" smtClean="0"/>
              <a:t>Формы и методы работы с родителями: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7772400" cy="5029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Консультации и сообщения экологической направленности для родительского уголка. 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Беседы с родителями о важности данной проблемы.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Оформление папки «Люби и охраняй окружающую природу».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Изготовление фотоальбома.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Привлечение родителей к пополнению уголка природы.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Участие родителей в различных конкурсах на экологические темы.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Участие родителей в субботниках.</a:t>
            </a:r>
          </a:p>
          <a:p>
            <a:pPr marL="457200" lvl="0" indent="-457200">
              <a:buFont typeface="Wingdings 2"/>
              <a:buAutoNum type="arabicPeriod"/>
            </a:pPr>
            <a:r>
              <a:rPr lang="ru-RU" dirty="0" smtClean="0"/>
              <a:t>Проведение совместных экологических экскурсий.</a:t>
            </a:r>
          </a:p>
          <a:p>
            <a:pPr marL="457200" indent="-457200">
              <a:buAutoNum type="arabicPeriod"/>
            </a:pPr>
            <a:r>
              <a:rPr lang="ru-RU" dirty="0" smtClean="0"/>
              <a:t>Анкетирование родителей с целью выявления их экологической компетентности.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/>
              <a:t>Работа с </a:t>
            </a:r>
            <a:r>
              <a:rPr lang="ru-RU" sz="3200" b="1" i="1" u="sng" dirty="0" err="1" smtClean="0"/>
              <a:t>детьми.Основные</a:t>
            </a:r>
            <a:r>
              <a:rPr lang="ru-RU" sz="3200" b="1" i="1" u="sng" dirty="0" smtClean="0"/>
              <a:t> методы и виды работы.</a:t>
            </a:r>
            <a:endParaRPr lang="ru-RU" sz="3200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</p:spPr>
        <p:txBody>
          <a:bodyPr/>
          <a:lstStyle/>
          <a:p>
            <a:r>
              <a:rPr lang="ru-RU" dirty="0" smtClean="0"/>
              <a:t>Календарь природы.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371601"/>
            <a:ext cx="4041775" cy="6857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Уход за комнатными растениями.</a:t>
            </a:r>
            <a:endParaRPr lang="ru-RU" dirty="0"/>
          </a:p>
        </p:txBody>
      </p:sp>
      <p:pic>
        <p:nvPicPr>
          <p:cNvPr id="7" name="Содержимое 6" descr="IMG_22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0386"/>
            <a:ext cx="4040188" cy="303014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Содержимое 7" descr="IMG_24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69791"/>
            <a:ext cx="4041775" cy="303133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85800"/>
          </a:xfrm>
        </p:spPr>
        <p:txBody>
          <a:bodyPr/>
          <a:lstStyle/>
          <a:p>
            <a:r>
              <a:rPr lang="ru-RU" dirty="0" smtClean="0"/>
              <a:t>Наблюдение за погодой, объектами природы.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90601"/>
            <a:ext cx="4041775" cy="6857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Экспериментирование, опыты.</a:t>
            </a:r>
            <a:endParaRPr lang="ru-RU" dirty="0"/>
          </a:p>
        </p:txBody>
      </p:sp>
      <p:pic>
        <p:nvPicPr>
          <p:cNvPr id="7" name="Содержимое 6" descr="IMG_24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17986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_24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17391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Дидактические игры на закрепление, систематизацию знаний.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85800"/>
          </a:xfrm>
        </p:spPr>
        <p:txBody>
          <a:bodyPr/>
          <a:lstStyle/>
          <a:p>
            <a:r>
              <a:rPr lang="ru-RU" i="1" dirty="0" smtClean="0"/>
              <a:t>«Что изменилось?»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19201"/>
            <a:ext cx="4041775" cy="685799"/>
          </a:xfrm>
        </p:spPr>
        <p:txBody>
          <a:bodyPr/>
          <a:lstStyle/>
          <a:p>
            <a:r>
              <a:rPr lang="ru-RU" dirty="0" smtClean="0"/>
              <a:t>«Чего не стало?»</a:t>
            </a:r>
            <a:endParaRPr lang="ru-RU" dirty="0"/>
          </a:p>
        </p:txBody>
      </p:sp>
      <p:pic>
        <p:nvPicPr>
          <p:cNvPr id="7" name="Содержимое 6" descr="IMG_23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4040188" cy="298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23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55491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706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Экологическое воспитание в современном ДОУ.</vt:lpstr>
      <vt:lpstr>Актуальность темы.</vt:lpstr>
      <vt:lpstr>Отличие экологических занятий от ознакомления с природой.</vt:lpstr>
      <vt:lpstr>Основные типы экологической НОД.</vt:lpstr>
      <vt:lpstr>Принципы отбора содержания экологического образования дошкольников:</vt:lpstr>
      <vt:lpstr>Формы и методы работы с родителями: </vt:lpstr>
      <vt:lpstr>Работа с детьми.Основные методы и виды работы.</vt:lpstr>
      <vt:lpstr>Презентация PowerPoint</vt:lpstr>
      <vt:lpstr>Дидактические игры на закрепление, систематизацию знаний.</vt:lpstr>
      <vt:lpstr>Непосредственно образовательная деятельность.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современном ДОУ.</dc:title>
  <dc:creator>АДМИН</dc:creator>
  <cp:lastModifiedBy>Наталья</cp:lastModifiedBy>
  <cp:revision>23</cp:revision>
  <dcterms:created xsi:type="dcterms:W3CDTF">2012-05-13T13:53:00Z</dcterms:created>
  <dcterms:modified xsi:type="dcterms:W3CDTF">2012-09-05T13:24:00Z</dcterms:modified>
</cp:coreProperties>
</file>