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0663-F1E9-479F-86AE-4A0C857C3970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1678-16D2-4F0F-A247-50DAA0561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7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7FC5-BA3D-4820-8D3E-7777663EC240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44C8-5503-4471-9EF3-BEB8F9D02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7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6790-D205-4FCA-9642-BCD49732B250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2228-C8F3-4987-B1DD-09F2B6FBE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6DB8-017D-4FF1-999D-DA2622AE5311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85D3-A890-4EE4-AF20-94D168EE7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02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FC7A-FCBD-4D04-8A50-F044C3AC206D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2269-6736-4557-B35C-7B7D5979C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4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D666-434C-49FE-8131-A1C52B8B6745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4F1-38BF-405D-9FCD-5DBD3D0FA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4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AAE2-70AF-4F4D-BC47-05505FEF9109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0CD9-8969-404A-993B-1B33C674C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2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2B7C-1587-40FD-9D4B-D9254F1891FF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1E00E-8886-4565-AC08-D7B894536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F000-5C11-42AE-AB39-FE526511A149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ED493-E3DC-4F6B-80A0-782769543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5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489F-750C-4219-85A7-A3F09A8FE44E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E774-3A6F-4675-A5EA-5F8CBA11B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7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FB12-1E08-41AB-8D1C-75ED92F75EEF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DEBC-E6A2-4CBE-B752-03FEAC6C1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85CF60-1EF7-4B0C-AA20-AF31115991C1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8C5E66-405C-45DF-81B1-6F50C9A92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lancejob.ru/users/bat/portfolio/30215/" TargetMode="External"/><Relationship Id="rId7" Type="http://schemas.openxmlformats.org/officeDocument/2006/relationships/hyperlink" Target="http://www.proshkolu.ru/" TargetMode="External"/><Relationship Id="rId2" Type="http://schemas.openxmlformats.org/officeDocument/2006/relationships/hyperlink" Target="http://www.24baby.ru/shop/show-product/4896/193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upercook.ru/maslenica-01.html" TargetMode="External"/><Relationship Id="rId5" Type="http://schemas.openxmlformats.org/officeDocument/2006/relationships/hyperlink" Target="http://tainaskaz.blogspot.com/2008_10_01_archive.html" TargetMode="External"/><Relationship Id="rId4" Type="http://schemas.openxmlformats.org/officeDocument/2006/relationships/hyperlink" Target="http://ru.picscdn.com/domain/sacredbodywork.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Два Мороза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Минеева Разима </a:t>
            </a:r>
            <a:r>
              <a:rPr lang="ru-RU" sz="1600" dirty="0" err="1" smtClean="0">
                <a:solidFill>
                  <a:schemeClr val="tx1"/>
                </a:solidFill>
              </a:rPr>
              <a:t>Анасовна</a:t>
            </a:r>
            <a:endParaRPr lang="ru-RU" sz="1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учитель начальных классов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МБОУ «ООШ №100» г.Новокузнецк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1428736"/>
            <a:ext cx="3389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Использованные ресурсы</a:t>
            </a:r>
          </a:p>
          <a:p>
            <a:endParaRPr lang="ru-RU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492896"/>
            <a:ext cx="70044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>
                <a:hlinkClick r:id="rId2"/>
              </a:rPr>
              <a:t>http://www.24baby.ru/shop/show-product/4896/193/</a:t>
            </a:r>
            <a:r>
              <a:rPr lang="ru-RU" dirty="0"/>
              <a:t> бубенчики</a:t>
            </a:r>
          </a:p>
          <a:p>
            <a:r>
              <a:rPr lang="ru-RU" u="sng" dirty="0">
                <a:hlinkClick r:id="rId3"/>
              </a:rPr>
              <a:t>http://www.freelancejob.ru/users/bat/portfolio/30215/</a:t>
            </a:r>
            <a:r>
              <a:rPr lang="ru-RU" dirty="0"/>
              <a:t>  купец</a:t>
            </a:r>
          </a:p>
          <a:p>
            <a:r>
              <a:rPr lang="ru-RU" u="sng" dirty="0">
                <a:hlinkClick r:id="rId4"/>
              </a:rPr>
              <a:t>http://ru.picscdn.com/domain/sacredbodywork.us/</a:t>
            </a:r>
            <a:r>
              <a:rPr lang="ru-RU" dirty="0"/>
              <a:t> крестьянин</a:t>
            </a:r>
          </a:p>
          <a:p>
            <a:r>
              <a:rPr lang="ru-RU" u="sng" dirty="0">
                <a:hlinkClick r:id="rId5"/>
              </a:rPr>
              <a:t>http://tainaskaz.blogspot.com/2008_10_01_archive.html</a:t>
            </a:r>
            <a:r>
              <a:rPr lang="ru-RU" dirty="0"/>
              <a:t>  дровосек</a:t>
            </a:r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supercook.ru/maslenica-01.html</a:t>
            </a:r>
            <a:r>
              <a:rPr lang="ru-RU" dirty="0" smtClean="0"/>
              <a:t> санная тройка</a:t>
            </a:r>
          </a:p>
          <a:p>
            <a:r>
              <a:rPr lang="en-US" dirty="0">
                <a:hlinkClick r:id="rId7"/>
              </a:rPr>
              <a:t>http://www.proshkolu.ru</a:t>
            </a:r>
            <a:r>
              <a:rPr lang="en-US" dirty="0" smtClean="0">
                <a:hlinkClick r:id="rId7"/>
              </a:rPr>
              <a:t>/</a:t>
            </a:r>
            <a:r>
              <a:rPr lang="ru-RU" dirty="0" smtClean="0"/>
              <a:t> шаблон для презентации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772816"/>
            <a:ext cx="7740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Бубенчик – </a:t>
            </a:r>
            <a:r>
              <a:rPr lang="ru-RU" sz="2400" dirty="0" smtClean="0"/>
              <a:t>металлический шарик с кусочком</a:t>
            </a:r>
          </a:p>
          <a:p>
            <a:r>
              <a:rPr lang="ru-RU" sz="2400" dirty="0" smtClean="0"/>
              <a:t> металла внутри, позванивающий при встряхивании.</a:t>
            </a:r>
            <a:endParaRPr lang="ru-RU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2481064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94967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988840"/>
            <a:ext cx="5575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Дровосек</a:t>
            </a:r>
            <a:r>
              <a:rPr lang="ru-RU" sz="2400" dirty="0" smtClean="0"/>
              <a:t> -  человек, рубящий дрова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166" y="2924945"/>
            <a:ext cx="2397241" cy="178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1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556792"/>
            <a:ext cx="6648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Купец </a:t>
            </a:r>
            <a:r>
              <a:rPr lang="ru-RU" sz="2400" dirty="0" smtClean="0"/>
              <a:t>– богатый человек, </a:t>
            </a:r>
          </a:p>
          <a:p>
            <a:r>
              <a:rPr lang="ru-RU" sz="2400" dirty="0" smtClean="0"/>
              <a:t>живущий в городе, владелец торговой лавки.</a:t>
            </a:r>
            <a:endParaRPr lang="ru-RU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714625"/>
            <a:ext cx="1646820" cy="212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1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366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Крестьянин</a:t>
            </a:r>
            <a:r>
              <a:rPr lang="ru-RU" sz="2400" dirty="0" smtClean="0"/>
              <a:t> – бедный человек, </a:t>
            </a:r>
          </a:p>
          <a:p>
            <a:r>
              <a:rPr lang="ru-RU" sz="2400" dirty="0" smtClean="0"/>
              <a:t>проживающий в деревне, занимается обработкой земли.</a:t>
            </a:r>
            <a:endParaRPr lang="ru-RU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3068960"/>
            <a:ext cx="1496424" cy="199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69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069852"/>
            <a:ext cx="3330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Тест по сказке «Два Мороза»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844824"/>
            <a:ext cx="45725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Что решили сделать братья Морозы?</a:t>
            </a:r>
          </a:p>
          <a:p>
            <a:endParaRPr lang="ru-RU" dirty="0" smtClean="0"/>
          </a:p>
          <a:p>
            <a:r>
              <a:rPr lang="ru-RU" dirty="0" smtClean="0"/>
              <a:t>А) поиграть</a:t>
            </a:r>
          </a:p>
          <a:p>
            <a:r>
              <a:rPr lang="ru-RU" dirty="0" smtClean="0"/>
              <a:t>Б) порезвиться</a:t>
            </a:r>
          </a:p>
          <a:p>
            <a:r>
              <a:rPr lang="ru-RU" dirty="0" smtClean="0"/>
              <a:t>В) позабавиться</a:t>
            </a:r>
          </a:p>
          <a:p>
            <a:endParaRPr lang="ru-RU" dirty="0" smtClean="0"/>
          </a:p>
          <a:p>
            <a:r>
              <a:rPr lang="ru-RU" dirty="0" smtClean="0"/>
              <a:t>2. Богатый купец ехал:</a:t>
            </a:r>
          </a:p>
          <a:p>
            <a:endParaRPr lang="ru-RU" dirty="0" smtClean="0"/>
          </a:p>
          <a:p>
            <a:r>
              <a:rPr lang="ru-RU" dirty="0" smtClean="0"/>
              <a:t>А) с колокольчиками</a:t>
            </a:r>
          </a:p>
          <a:p>
            <a:r>
              <a:rPr lang="ru-RU" dirty="0" smtClean="0"/>
              <a:t>Б) с бубенчиками</a:t>
            </a:r>
          </a:p>
          <a:p>
            <a:r>
              <a:rPr lang="ru-RU" dirty="0" smtClean="0"/>
              <a:t>В) со звоночками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0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24744"/>
            <a:ext cx="626524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3. За кем побежал младший брат Мороз – Красный нос?</a:t>
            </a:r>
          </a:p>
          <a:p>
            <a:endParaRPr lang="ru-RU" dirty="0"/>
          </a:p>
          <a:p>
            <a:r>
              <a:rPr lang="ru-RU" dirty="0" smtClean="0"/>
              <a:t>А) за рыбаком</a:t>
            </a:r>
          </a:p>
          <a:p>
            <a:r>
              <a:rPr lang="ru-RU" dirty="0" smtClean="0"/>
              <a:t>Б) за охотником</a:t>
            </a:r>
          </a:p>
          <a:p>
            <a:r>
              <a:rPr lang="ru-RU" dirty="0" smtClean="0"/>
              <a:t>В) за дровосеком</a:t>
            </a:r>
          </a:p>
          <a:p>
            <a:endParaRPr lang="ru-RU" dirty="0" smtClean="0"/>
          </a:p>
          <a:p>
            <a:r>
              <a:rPr lang="ru-RU" dirty="0" smtClean="0"/>
              <a:t>4. Какая у купца была шуба?</a:t>
            </a:r>
          </a:p>
          <a:p>
            <a:endParaRPr lang="ru-RU" dirty="0" smtClean="0"/>
          </a:p>
          <a:p>
            <a:r>
              <a:rPr lang="ru-RU" dirty="0" smtClean="0"/>
              <a:t>А) медвежья</a:t>
            </a:r>
          </a:p>
          <a:p>
            <a:r>
              <a:rPr lang="ru-RU" dirty="0" smtClean="0"/>
              <a:t>Б) лисья</a:t>
            </a:r>
          </a:p>
          <a:p>
            <a:r>
              <a:rPr lang="ru-RU" dirty="0" smtClean="0"/>
              <a:t>В) волчья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1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8731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5. Чем дровосек стал выколачивать мороз из полушубка?</a:t>
            </a:r>
          </a:p>
          <a:p>
            <a:endParaRPr lang="ru-RU" dirty="0"/>
          </a:p>
          <a:p>
            <a:r>
              <a:rPr lang="ru-RU" dirty="0" smtClean="0"/>
              <a:t>А) кнутом</a:t>
            </a:r>
          </a:p>
          <a:p>
            <a:r>
              <a:rPr lang="ru-RU" dirty="0" smtClean="0"/>
              <a:t>Б) поленом</a:t>
            </a:r>
          </a:p>
          <a:p>
            <a:r>
              <a:rPr lang="ru-RU" dirty="0" smtClean="0"/>
              <a:t>В) палкой</a:t>
            </a:r>
          </a:p>
          <a:p>
            <a:endParaRPr lang="ru-RU" dirty="0" smtClean="0"/>
          </a:p>
          <a:p>
            <a:r>
              <a:rPr lang="ru-RU" dirty="0" smtClean="0"/>
              <a:t>6. Что, по мнению старшего Мороза – Синего носа, лучше шубы греет?</a:t>
            </a:r>
          </a:p>
          <a:p>
            <a:endParaRPr lang="ru-RU" dirty="0" smtClean="0"/>
          </a:p>
          <a:p>
            <a:r>
              <a:rPr lang="ru-RU" dirty="0" smtClean="0"/>
              <a:t>А) печка</a:t>
            </a:r>
          </a:p>
          <a:p>
            <a:r>
              <a:rPr lang="ru-RU" dirty="0" smtClean="0"/>
              <a:t>Б) костёр</a:t>
            </a:r>
          </a:p>
          <a:p>
            <a:r>
              <a:rPr lang="ru-RU" dirty="0" smtClean="0"/>
              <a:t>В) топор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412776"/>
            <a:ext cx="2879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Проверь себя!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smtClean="0">
                <a:solidFill>
                  <a:srgbClr val="C00000"/>
                </a:solidFill>
              </a:rPr>
              <a:t>В,  А,  В,  А,  Б,  В.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32</TotalTime>
  <Words>236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2</vt:lpstr>
      <vt:lpstr>Два Мороза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 Мороза</dc:title>
  <dc:creator>Роза</dc:creator>
  <cp:lastModifiedBy>Роза</cp:lastModifiedBy>
  <cp:revision>6</cp:revision>
  <dcterms:created xsi:type="dcterms:W3CDTF">2012-01-15T10:31:01Z</dcterms:created>
  <dcterms:modified xsi:type="dcterms:W3CDTF">2012-01-20T08:29:32Z</dcterms:modified>
</cp:coreProperties>
</file>