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8" r:id="rId9"/>
    <p:sldId id="265" r:id="rId10"/>
    <p:sldId id="266" r:id="rId11"/>
    <p:sldId id="269" r:id="rId12"/>
    <p:sldId id="270" r:id="rId13"/>
    <p:sldId id="271" r:id="rId14"/>
    <p:sldId id="272" r:id="rId15"/>
    <p:sldId id="278" r:id="rId16"/>
    <p:sldId id="274" r:id="rId17"/>
    <p:sldId id="273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EDEF3E-1999-4830-B18A-DC45377CC949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E024E3-090D-4A67-9D14-16FF4982670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EF3E-1999-4830-B18A-DC45377CC949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24E3-090D-4A67-9D14-16FF4982670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EF3E-1999-4830-B18A-DC45377CC949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24E3-090D-4A67-9D14-16FF4982670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EF3E-1999-4830-B18A-DC45377CC949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24E3-090D-4A67-9D14-16FF498267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EF3E-1999-4830-B18A-DC45377CC949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24E3-090D-4A67-9D14-16FF49826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EF3E-1999-4830-B18A-DC45377CC949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24E3-090D-4A67-9D14-16FF498267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EF3E-1999-4830-B18A-DC45377CC949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24E3-090D-4A67-9D14-16FF4982670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EF3E-1999-4830-B18A-DC45377CC949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24E3-090D-4A67-9D14-16FF4982670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EF3E-1999-4830-B18A-DC45377CC949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24E3-090D-4A67-9D14-16FF49826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EF3E-1999-4830-B18A-DC45377CC949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24E3-090D-4A67-9D14-16FF49826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EF3E-1999-4830-B18A-DC45377CC949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024E3-090D-4A67-9D14-16FF49826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5EDEF3E-1999-4830-B18A-DC45377CC949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FE024E3-090D-4A67-9D14-16FF49826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87736"/>
            <a:ext cx="8136904" cy="3913472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Кто какой построил дом,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чтобы поселиться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в нём?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92696"/>
            <a:ext cx="7088832" cy="5832648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/>
              <a:t>Окружающий мир в 1 классе</a:t>
            </a:r>
          </a:p>
          <a:p>
            <a:r>
              <a:rPr lang="ru-RU" sz="2900" dirty="0" smtClean="0"/>
              <a:t>УМК Виноградовой Н. Ф. </a:t>
            </a:r>
          </a:p>
          <a:p>
            <a:r>
              <a:rPr lang="ru-RU" sz="2900" dirty="0" smtClean="0"/>
              <a:t>«Начальная школа ХХ</a:t>
            </a:r>
            <a:r>
              <a:rPr lang="en-US" sz="2900" dirty="0" smtClean="0"/>
              <a:t>I</a:t>
            </a:r>
            <a:r>
              <a:rPr lang="ru-RU" sz="2900" dirty="0" smtClean="0"/>
              <a:t> века»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sz="2900" dirty="0" smtClean="0"/>
              <a:t>Составила: Шадринцева О. В.</a:t>
            </a:r>
          </a:p>
          <a:p>
            <a:pPr algn="r"/>
            <a:r>
              <a:rPr lang="ru-RU" sz="2900" dirty="0" smtClean="0"/>
              <a:t>Учитель начальных классов</a:t>
            </a:r>
          </a:p>
          <a:p>
            <a:pPr algn="r"/>
            <a:r>
              <a:rPr lang="ru-RU" sz="2900" dirty="0" smtClean="0"/>
              <a:t>МОУ «Романовская СОШ»</a:t>
            </a:r>
          </a:p>
          <a:p>
            <a:r>
              <a:rPr lang="ru-RU" sz="2900" dirty="0" smtClean="0"/>
              <a:t>2011 год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xmlns="" val="35092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25144"/>
            <a:ext cx="8352928" cy="1800200"/>
          </a:xfrm>
        </p:spPr>
        <p:txBody>
          <a:bodyPr>
            <a:normAutofit fontScale="92500"/>
          </a:bodyPr>
          <a:lstStyle/>
          <a:p>
            <a:pPr algn="l"/>
            <a:r>
              <a:rPr lang="ru-RU" sz="3200" dirty="0" smtClean="0">
                <a:effectLst/>
              </a:rPr>
              <a:t>Оленеводы вбивают в землю длинные жерди и покрывают их оленьими шкурами. Получаются лёгкие островерхие дома-шалаши – чумы.</a:t>
            </a:r>
            <a:endParaRPr lang="ru-RU" sz="3200" dirty="0">
              <a:effectLst/>
            </a:endParaRPr>
          </a:p>
        </p:txBody>
      </p:sp>
      <p:pic>
        <p:nvPicPr>
          <p:cNvPr id="8194" name="Рисунок 2" descr="C:\Users\александр\Desktop\кто какой построил дом\чу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96752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8195" name="Рисунок 3" descr="C:\Users\александр\Desktop\кто какой построил дом\чум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4386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77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692696"/>
            <a:ext cx="6777318" cy="792089"/>
          </a:xfrm>
        </p:spPr>
        <p:txBody>
          <a:bodyPr/>
          <a:lstStyle/>
          <a:p>
            <a:r>
              <a:rPr lang="ru-RU" dirty="0" smtClean="0"/>
              <a:t>Современные дома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661248"/>
            <a:ext cx="7632848" cy="9361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/>
              </a:rPr>
              <a:t>Из камня</a:t>
            </a:r>
            <a:endParaRPr lang="ru-RU" sz="3200" dirty="0">
              <a:effectLst/>
            </a:endParaRPr>
          </a:p>
        </p:txBody>
      </p:sp>
      <p:pic>
        <p:nvPicPr>
          <p:cNvPr id="9218" name="Рисунок 2" descr="C:\Users\александр\Desktop\кто какой построил дом\соврем камен дом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06760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91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260649"/>
            <a:ext cx="6777318" cy="1152127"/>
          </a:xfrm>
        </p:spPr>
        <p:txBody>
          <a:bodyPr/>
          <a:lstStyle/>
          <a:p>
            <a:r>
              <a:rPr lang="ru-RU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prstClr val="white"/>
                </a:solidFill>
              </a:rPr>
              <a:t>Современные дома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733256"/>
            <a:ext cx="6400800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/>
              </a:rPr>
              <a:t>Из камня</a:t>
            </a:r>
            <a:endParaRPr lang="ru-RU" sz="3200" dirty="0">
              <a:effectLst/>
            </a:endParaRPr>
          </a:p>
        </p:txBody>
      </p:sp>
      <p:pic>
        <p:nvPicPr>
          <p:cNvPr id="10242" name="Рисунок 2" descr="C:\Users\александр\Desktop\кто какой построил дом\соврем камен дом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192688" cy="421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11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620689"/>
            <a:ext cx="6777318" cy="864095"/>
          </a:xfrm>
        </p:spPr>
        <p:txBody>
          <a:bodyPr/>
          <a:lstStyle/>
          <a:p>
            <a:r>
              <a:rPr lang="ru-RU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prstClr val="white"/>
                </a:solidFill>
              </a:rPr>
              <a:t>Современные дома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7920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/>
              </a:rPr>
              <a:t>Из камня</a:t>
            </a:r>
            <a:endParaRPr lang="ru-RU" sz="3200" dirty="0">
              <a:effectLst/>
            </a:endParaRPr>
          </a:p>
        </p:txBody>
      </p:sp>
      <p:pic>
        <p:nvPicPr>
          <p:cNvPr id="11266" name="Рисунок 2" descr="C:\Users\александр\Desktop\кто какой построил дом\соврем камен дом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472608" cy="368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85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620689"/>
            <a:ext cx="6777318" cy="936103"/>
          </a:xfrm>
        </p:spPr>
        <p:txBody>
          <a:bodyPr/>
          <a:lstStyle/>
          <a:p>
            <a:r>
              <a:rPr lang="ru-RU" dirty="0" smtClean="0"/>
              <a:t>Современные дома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77272"/>
            <a:ext cx="6400800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/>
              </a:rPr>
              <a:t>Из бетонных плит</a:t>
            </a:r>
            <a:endParaRPr lang="ru-RU" sz="3200" dirty="0">
              <a:effectLst/>
            </a:endParaRPr>
          </a:p>
        </p:txBody>
      </p:sp>
      <p:pic>
        <p:nvPicPr>
          <p:cNvPr id="12291" name="Рисунок 3" descr="C:\Users\александр\Desktop\кто какой построил дом\dom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7150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68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3" y="1196752"/>
            <a:ext cx="4536505" cy="1872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517232"/>
            <a:ext cx="6400800" cy="867326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/>
              </a:rPr>
              <a:t>Современный город</a:t>
            </a:r>
            <a:endParaRPr lang="ru-RU" sz="3200" dirty="0">
              <a:effectLst/>
            </a:endParaRPr>
          </a:p>
        </p:txBody>
      </p:sp>
      <p:pic>
        <p:nvPicPr>
          <p:cNvPr id="1026" name="Рисунок 2" descr="C:\Users\александр\Desktop\кто какой построил дом\современный горо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361212" cy="477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39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476673"/>
            <a:ext cx="6777318" cy="864096"/>
          </a:xfrm>
        </p:spPr>
        <p:txBody>
          <a:bodyPr/>
          <a:lstStyle/>
          <a:p>
            <a:r>
              <a:rPr lang="ru-RU" dirty="0" smtClean="0"/>
              <a:t>Современные дома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7920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/>
              </a:rPr>
              <a:t>Русская изба в Париже</a:t>
            </a:r>
            <a:endParaRPr lang="ru-RU" sz="3200" dirty="0">
              <a:effectLst/>
            </a:endParaRPr>
          </a:p>
        </p:txBody>
      </p:sp>
      <p:pic>
        <p:nvPicPr>
          <p:cNvPr id="13314" name="Рисунок 2" descr="C:\Users\александр\Desktop\кто какой построил дом\русская изба в Париж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61188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49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7" y="1387736"/>
            <a:ext cx="2808313" cy="17532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941168"/>
            <a:ext cx="7776864" cy="1584176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/>
              </a:rPr>
              <a:t>Современное строительство иглу.</a:t>
            </a:r>
            <a:endParaRPr lang="ru-RU" sz="3200" dirty="0">
              <a:effectLst/>
            </a:endParaRPr>
          </a:p>
        </p:txBody>
      </p:sp>
      <p:pic>
        <p:nvPicPr>
          <p:cNvPr id="14338" name="Рисунок 2" descr="C:\Users\александр\Desktop\кто какой построил дом\современное строительство игл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5075774" cy="345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77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412776"/>
            <a:ext cx="6485003" cy="817127"/>
          </a:xfrm>
        </p:spPr>
        <p:txBody>
          <a:bodyPr/>
          <a:lstStyle/>
          <a:p>
            <a:r>
              <a:rPr lang="ru-RU" sz="6600" dirty="0" smtClean="0">
                <a:solidFill>
                  <a:srgbClr val="FFFF00"/>
                </a:solidFill>
              </a:rPr>
              <a:t>Итог урока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2613466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FFFF00"/>
                </a:solidFill>
                <a:effectLst/>
              </a:rPr>
              <a:t>1. </a:t>
            </a:r>
            <a:r>
              <a:rPr lang="ru-RU" sz="3200" dirty="0" smtClean="0">
                <a:effectLst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effectLst/>
              </a:rPr>
              <a:t>Для чего нужен дом человеку?</a:t>
            </a:r>
          </a:p>
          <a:p>
            <a:r>
              <a:rPr lang="ru-RU" sz="3200" dirty="0" smtClean="0">
                <a:effectLst/>
              </a:rPr>
              <a:t>2. Какие дома строят люди?</a:t>
            </a:r>
          </a:p>
          <a:p>
            <a:r>
              <a:rPr lang="ru-RU" sz="3200" dirty="0" smtClean="0">
                <a:solidFill>
                  <a:srgbClr val="FFFF00"/>
                </a:solidFill>
                <a:effectLst/>
              </a:rPr>
              <a:t>3. Почему эти дома - разные?</a:t>
            </a:r>
          </a:p>
          <a:p>
            <a:r>
              <a:rPr lang="ru-RU" sz="3200" dirty="0" smtClean="0">
                <a:effectLst/>
              </a:rPr>
              <a:t>4. Для чего и как люди украшают свои жилища?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6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692696"/>
            <a:ext cx="6777318" cy="720081"/>
          </a:xfrm>
        </p:spPr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7704856" cy="3891662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FFFF00"/>
                </a:solidFill>
                <a:effectLst/>
              </a:rPr>
              <a:t>- Сегодня на уроке я узнал(а)…</a:t>
            </a:r>
          </a:p>
          <a:p>
            <a:pPr algn="l"/>
            <a:r>
              <a:rPr lang="ru-RU" sz="4000" dirty="0" smtClean="0">
                <a:solidFill>
                  <a:srgbClr val="FFFF00"/>
                </a:solidFill>
                <a:effectLst/>
              </a:rPr>
              <a:t>- Мне запомнилось…</a:t>
            </a:r>
          </a:p>
          <a:p>
            <a:pPr marL="571500" indent="-571500" algn="l">
              <a:buFontTx/>
              <a:buChar char="-"/>
            </a:pPr>
            <a:endParaRPr lang="ru-RU" sz="4000" dirty="0">
              <a:solidFill>
                <a:srgbClr val="FFFF00"/>
              </a:solidFill>
              <a:effectLst/>
            </a:endParaRPr>
          </a:p>
          <a:p>
            <a:pPr algn="l"/>
            <a:r>
              <a:rPr lang="ru-RU" sz="4000" dirty="0" smtClean="0">
                <a:solidFill>
                  <a:srgbClr val="FFFF00"/>
                </a:solidFill>
                <a:effectLst/>
              </a:rPr>
              <a:t>- Мне понравилось…</a:t>
            </a:r>
          </a:p>
          <a:p>
            <a:pPr marL="571500" indent="-571500" algn="l">
              <a:buFontTx/>
              <a:buChar char="-"/>
            </a:pPr>
            <a:endParaRPr lang="ru-RU" sz="400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0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7" y="1387736"/>
            <a:ext cx="2592289" cy="20412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229200"/>
            <a:ext cx="8064896" cy="1080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/>
              </a:rPr>
              <a:t>Лёгкие хижины из прутьев и тростника.</a:t>
            </a:r>
            <a:endParaRPr lang="ru-RU" sz="3200" b="1" dirty="0">
              <a:effectLst/>
            </a:endParaRPr>
          </a:p>
        </p:txBody>
      </p:sp>
      <p:pic>
        <p:nvPicPr>
          <p:cNvPr id="1027" name="Рисунок 3" descr="C:\Users\александр\Desktop\кто какой построил дом\хижина на вод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873949" cy="440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645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3409415"/>
          </a:xfrm>
        </p:spPr>
        <p:txBody>
          <a:bodyPr/>
          <a:lstStyle/>
          <a:p>
            <a:r>
              <a:rPr lang="ru-RU" sz="9600" dirty="0" smtClean="0">
                <a:solidFill>
                  <a:srgbClr val="FFFF00"/>
                </a:solidFill>
                <a:effectLst/>
              </a:rPr>
              <a:t>Спасибо</a:t>
            </a:r>
            <a:br>
              <a:rPr lang="ru-RU" sz="9600" dirty="0" smtClean="0">
                <a:solidFill>
                  <a:srgbClr val="FFFF00"/>
                </a:solidFill>
                <a:effectLst/>
              </a:rPr>
            </a:br>
            <a:r>
              <a:rPr lang="ru-RU" sz="9600" dirty="0" smtClean="0">
                <a:solidFill>
                  <a:srgbClr val="FFFF00"/>
                </a:solidFill>
                <a:effectLst/>
              </a:rPr>
              <a:t>за внимание</a:t>
            </a:r>
            <a:endParaRPr lang="ru-RU" sz="9600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752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729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1387736"/>
            <a:ext cx="2520280" cy="22572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725144"/>
            <a:ext cx="7920880" cy="144016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Как на курьих ножках стояли над водой эти домики.</a:t>
            </a:r>
            <a:endParaRPr lang="ru-RU" sz="3200" b="1" dirty="0"/>
          </a:p>
        </p:txBody>
      </p:sp>
      <p:pic>
        <p:nvPicPr>
          <p:cNvPr id="4" name="Рисунок 2" descr="C:\Users\александр\Desktop\кто какой построил дом\хижина на свая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9042" y="764704"/>
            <a:ext cx="589299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04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3244643" cy="17319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221088"/>
            <a:ext cx="7848872" cy="2016224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/>
              </a:rPr>
              <a:t>Вбивали тонкие деревянные жерди в землю, перевивали гибкими прутьями, накрывали плотным войлоком. Вот и готов передвижной кочевой дом – юрта.</a:t>
            </a:r>
            <a:endParaRPr lang="ru-RU" sz="3200" dirty="0">
              <a:effectLst/>
            </a:endParaRPr>
          </a:p>
        </p:txBody>
      </p:sp>
      <p:pic>
        <p:nvPicPr>
          <p:cNvPr id="2050" name="Рисунок 2" descr="C:\Users\александр\Desktop\кто какой построил дом\юр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4846836" cy="321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2051" name="Рисунок 3" descr="C:\Users\александр\Desktop\кто какой построил дом\казахская юрт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11" t="9978" r="26766" b="24835"/>
          <a:stretch/>
        </p:blipFill>
        <p:spPr bwMode="auto">
          <a:xfrm>
            <a:off x="5575215" y="764704"/>
            <a:ext cx="320166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49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2092515" cy="25453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636912"/>
            <a:ext cx="4392488" cy="2883550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/>
              </a:rPr>
              <a:t>   Дом </a:t>
            </a:r>
          </a:p>
          <a:p>
            <a:r>
              <a:rPr lang="ru-RU" sz="4000" dirty="0">
                <a:effectLst/>
              </a:rPr>
              <a:t> </a:t>
            </a:r>
            <a:r>
              <a:rPr lang="ru-RU" sz="4000" dirty="0" smtClean="0">
                <a:effectLst/>
              </a:rPr>
              <a:t>    с глинобитными   стенами.</a:t>
            </a:r>
            <a:endParaRPr lang="ru-RU" sz="4000" dirty="0">
              <a:effectLst/>
            </a:endParaRPr>
          </a:p>
        </p:txBody>
      </p:sp>
      <p:pic>
        <p:nvPicPr>
          <p:cNvPr id="3074" name="Рисунок 2" descr="C:\Users\александр\Desktop\кто какой построил дом\глинобитный до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3604220" cy="540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20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7" y="1387736"/>
            <a:ext cx="4104457" cy="17532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365104"/>
            <a:ext cx="8496944" cy="1944216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/>
              </a:rPr>
              <a:t>Дома из слоистого камня. Над каждым домом высокие сторожевые башни с мелкими окошками – бойницами. Каждый следующий хозяин надстраивал свою башню на один этаж.</a:t>
            </a:r>
            <a:endParaRPr lang="ru-RU" sz="3200" dirty="0">
              <a:effectLst/>
            </a:endParaRPr>
          </a:p>
        </p:txBody>
      </p:sp>
      <p:pic>
        <p:nvPicPr>
          <p:cNvPr id="4098" name="Рисунок 2" descr="C:\Users\александр\Desktop\кто какой построил дом\каменные башн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832648" cy="388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46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3" y="1387736"/>
            <a:ext cx="4252755" cy="19692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365104"/>
            <a:ext cx="8496944" cy="18722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/>
              </a:rPr>
              <a:t>Мазанки сделаны из глины, намазанной толстым слоем на деревянный каркас под соломенной крышей.</a:t>
            </a:r>
            <a:endParaRPr lang="ru-RU" sz="3200" dirty="0">
              <a:effectLst/>
            </a:endParaRPr>
          </a:p>
        </p:txBody>
      </p:sp>
      <p:pic>
        <p:nvPicPr>
          <p:cNvPr id="5122" name="Рисунок 2" descr="C:\Users\александр\Desktop\кто какой построил дом\хата-мазан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5123" name="Рисунок 3" descr="C:\Users\александр\Desktop\кто какой построил дом\мазан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8680"/>
            <a:ext cx="529470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01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1" y="1387736"/>
            <a:ext cx="2952329" cy="18252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992888" cy="1944216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/>
              </a:rPr>
              <a:t>         Ловко и крепко слажена бревенчатая русская изба.</a:t>
            </a:r>
          </a:p>
          <a:p>
            <a:r>
              <a:rPr lang="ru-RU" sz="3200" dirty="0" smtClean="0">
                <a:effectLst/>
              </a:rPr>
              <a:t>         Сруб – дом рубленный топором.</a:t>
            </a:r>
            <a:endParaRPr lang="ru-RU" sz="3200" dirty="0">
              <a:effectLst/>
            </a:endParaRPr>
          </a:p>
        </p:txBody>
      </p:sp>
      <p:pic>
        <p:nvPicPr>
          <p:cNvPr id="6146" name="Рисунок 2" descr="C:\Users\александр\Desktop\кто какой построил дом\русская изб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0688"/>
            <a:ext cx="4829175" cy="361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50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3" y="2132856"/>
            <a:ext cx="3532675" cy="17281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3096344" cy="3171582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effectLst/>
              </a:rPr>
              <a:t>Иглу – </a:t>
            </a:r>
          </a:p>
          <a:p>
            <a:endParaRPr lang="ru-RU" sz="3200" dirty="0">
              <a:effectLst/>
            </a:endParaRPr>
          </a:p>
          <a:p>
            <a:r>
              <a:rPr lang="ru-RU" sz="3200" dirty="0" smtClean="0">
                <a:effectLst/>
              </a:rPr>
              <a:t>обледенелый снежный дом на Крайнем Севере.</a:t>
            </a:r>
            <a:endParaRPr lang="ru-RU" sz="3200" dirty="0">
              <a:effectLst/>
            </a:endParaRPr>
          </a:p>
        </p:txBody>
      </p:sp>
      <p:pic>
        <p:nvPicPr>
          <p:cNvPr id="7170" name="Рисунок 2" descr="C:\Users\александр\Desktop\кто какой построил дом\игл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80728"/>
            <a:ext cx="4509095" cy="450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621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81</TotalTime>
  <Words>256</Words>
  <Application>Microsoft Office PowerPoint</Application>
  <PresentationFormat>Экран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Кто какой построил дом,   чтобы поселиться  в нём?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Современные дома</vt:lpstr>
      <vt:lpstr>Современные дома</vt:lpstr>
      <vt:lpstr>Современные дома</vt:lpstr>
      <vt:lpstr>Современные дома</vt:lpstr>
      <vt:lpstr>Слайд 15</vt:lpstr>
      <vt:lpstr>Современные дома</vt:lpstr>
      <vt:lpstr>Слайд 17</vt:lpstr>
      <vt:lpstr>Итог урока</vt:lpstr>
      <vt:lpstr>Рефлексия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какой построил дом,   чтобы поселиться  в нём?</dc:title>
  <dc:creator>александр</dc:creator>
  <cp:lastModifiedBy>Александр</cp:lastModifiedBy>
  <cp:revision>11</cp:revision>
  <dcterms:created xsi:type="dcterms:W3CDTF">2010-10-10T07:06:41Z</dcterms:created>
  <dcterms:modified xsi:type="dcterms:W3CDTF">2011-11-08T13:52:52Z</dcterms:modified>
</cp:coreProperties>
</file>