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95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Тест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по темам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«Неживая и живая природа»,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«Явления природы»,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«Как измеряют температуру?»,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«В гости к осени»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9. Кто предсказывает погоду?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Астролог.</a:t>
            </a:r>
          </a:p>
          <a:p>
            <a:r>
              <a:rPr lang="ru-RU" dirty="0" smtClean="0"/>
              <a:t>Б) Метеоролог.</a:t>
            </a:r>
          </a:p>
          <a:p>
            <a:r>
              <a:rPr lang="ru-RU" dirty="0" smtClean="0"/>
              <a:t>В) Педиатр.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53400" cy="23469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10. Это растение покрыто зелёной хвоей, а осенью меняет наряд на жёлтый и постепенно сбрасывает его.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7239000" cy="37887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 Лиственница.</a:t>
            </a:r>
          </a:p>
          <a:p>
            <a:r>
              <a:rPr lang="ru-RU" dirty="0" smtClean="0"/>
              <a:t>Б) Сосна.</a:t>
            </a:r>
          </a:p>
          <a:p>
            <a:r>
              <a:rPr lang="ru-RU" dirty="0" smtClean="0"/>
              <a:t>В) Дуб.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11. Угадай по описанию.</a:t>
            </a:r>
            <a:br>
              <a:rPr lang="ru-RU" sz="2400" dirty="0" smtClean="0"/>
            </a:br>
            <a:r>
              <a:rPr lang="ru-RU" sz="2400" dirty="0" smtClean="0"/>
              <a:t>Назвать по сезонным изменениям время года.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Солнце поднимается в небе не так высоко, дни становятся короче, температура воздуха понижается. Нависают густые туманы. Дожди затяжные, моросящие.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А) Весна.</a:t>
            </a:r>
          </a:p>
          <a:p>
            <a:pPr>
              <a:buNone/>
            </a:pPr>
            <a:r>
              <a:rPr lang="ru-RU" dirty="0" smtClean="0"/>
              <a:t> Б) Зима.</a:t>
            </a:r>
          </a:p>
          <a:p>
            <a:pPr>
              <a:buNone/>
            </a:pPr>
            <a:r>
              <a:rPr lang="ru-RU" dirty="0" smtClean="0"/>
              <a:t> В) Лето.</a:t>
            </a:r>
          </a:p>
          <a:p>
            <a:pPr>
              <a:buNone/>
            </a:pPr>
            <a:r>
              <a:rPr lang="ru-RU" dirty="0" smtClean="0"/>
              <a:t> Г) Осень.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7086600" cy="3718560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/>
              <a:t>Давайте проверим!</a:t>
            </a:r>
            <a:endParaRPr lang="ru-RU" sz="6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1. Выбрать правильное высказывание 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Что такое природа?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А) Что нас окружает.</a:t>
            </a:r>
          </a:p>
          <a:p>
            <a:r>
              <a:rPr lang="ru-RU" dirty="0" smtClean="0"/>
              <a:t>Б) Всё что сделано человеком.</a:t>
            </a:r>
          </a:p>
          <a:p>
            <a:r>
              <a:rPr lang="ru-RU" u="sng" dirty="0" smtClean="0"/>
              <a:t>В) Всё то , что не сделано руками     человека.</a:t>
            </a:r>
            <a:endParaRPr lang="ru-R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Что не относится к природе?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Бактерии.</a:t>
            </a:r>
          </a:p>
          <a:p>
            <a:r>
              <a:rPr lang="ru-RU" u="sng" dirty="0" smtClean="0"/>
              <a:t>Б) Телевизор.</a:t>
            </a:r>
          </a:p>
          <a:p>
            <a:r>
              <a:rPr lang="ru-RU" dirty="0" smtClean="0"/>
              <a:t>В) Растение .</a:t>
            </a:r>
          </a:p>
          <a:p>
            <a:r>
              <a:rPr lang="ru-RU" dirty="0" smtClean="0"/>
              <a:t>Г) Человек.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Что не относится к явлениям природы?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Цветение яблони.</a:t>
            </a:r>
          </a:p>
          <a:p>
            <a:r>
              <a:rPr lang="ru-RU" dirty="0" smtClean="0"/>
              <a:t>Б) Ледоход.</a:t>
            </a:r>
          </a:p>
          <a:p>
            <a:r>
              <a:rPr lang="ru-RU" dirty="0" smtClean="0"/>
              <a:t>В) Листопад.</a:t>
            </a:r>
          </a:p>
          <a:p>
            <a:r>
              <a:rPr lang="ru-RU" u="sng" dirty="0" smtClean="0"/>
              <a:t>Г) Скворец.</a:t>
            </a:r>
            <a:endParaRPr lang="ru-R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Чем измеряют температуру?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</a:t>
            </a:r>
            <a:r>
              <a:rPr lang="ru-RU" smtClean="0"/>
              <a:t>) </a:t>
            </a:r>
            <a:r>
              <a:rPr lang="ru-RU" smtClean="0"/>
              <a:t>Хроно</a:t>
            </a:r>
            <a:r>
              <a:rPr lang="ru-RU" smtClean="0"/>
              <a:t>метром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Б) Линейкой.</a:t>
            </a:r>
          </a:p>
          <a:p>
            <a:r>
              <a:rPr lang="ru-RU" u="sng" dirty="0" smtClean="0"/>
              <a:t>В) Термометром.</a:t>
            </a:r>
          </a:p>
          <a:p>
            <a:r>
              <a:rPr lang="ru-RU" dirty="0" smtClean="0"/>
              <a:t>Г) Циркулем.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5. От какой точки на термометре ведут отсчет температуры воздуха?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От самого нижнего деления.</a:t>
            </a:r>
          </a:p>
          <a:p>
            <a:r>
              <a:rPr lang="ru-RU" u="sng" dirty="0" smtClean="0"/>
              <a:t>Б) От нулевой отметки.</a:t>
            </a:r>
          </a:p>
          <a:p>
            <a:r>
              <a:rPr lang="ru-RU" dirty="0" smtClean="0"/>
              <a:t>В) От самого верхнего деления.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6.При какой температуре теплее всего?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А) Десять градусов тепла.</a:t>
            </a:r>
          </a:p>
          <a:p>
            <a:r>
              <a:rPr lang="ru-RU" dirty="0" smtClean="0"/>
              <a:t>Б) Двадцать градусов ниже нуля.</a:t>
            </a:r>
          </a:p>
          <a:p>
            <a:r>
              <a:rPr lang="ru-RU" dirty="0" smtClean="0"/>
              <a:t>В) Нуль градусов.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1. Выбрать правильное высказывание: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Что такое природа?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А) Что нас окружает.</a:t>
            </a:r>
          </a:p>
          <a:p>
            <a:r>
              <a:rPr lang="ru-RU" dirty="0" smtClean="0"/>
              <a:t>Б) Всё что сделано человеком.</a:t>
            </a:r>
          </a:p>
          <a:p>
            <a:r>
              <a:rPr lang="ru-RU" dirty="0" smtClean="0"/>
              <a:t>В) Всё то , что не сделано руками     человека.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7. Посмотри на фотографию и подумай: </a:t>
            </a:r>
            <a:r>
              <a:rPr lang="ru-RU" sz="3200" dirty="0" smtClean="0"/>
              <a:t>какая температура воздуха?</a:t>
            </a:r>
            <a:endParaRPr lang="ru-RU" sz="3200" dirty="0"/>
          </a:p>
        </p:txBody>
      </p:sp>
      <p:pic>
        <p:nvPicPr>
          <p:cNvPr id="4" name="Содержимое 3" descr="P1020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9600" y="2209800"/>
            <a:ext cx="5994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762000" y="24384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-25  С</a:t>
            </a:r>
          </a:p>
          <a:p>
            <a:r>
              <a:rPr lang="ru-RU" sz="2800" u="sng" dirty="0" smtClean="0"/>
              <a:t>Б) +25  С</a:t>
            </a:r>
          </a:p>
          <a:p>
            <a:r>
              <a:rPr lang="ru-RU" sz="2800" dirty="0" smtClean="0"/>
              <a:t>В) +1  С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981200" y="24384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2133600" y="2895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28800" y="33528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8. Выбери правильное утверждение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Ноль градусов – это отсутствие температуры воздуха.</a:t>
            </a:r>
          </a:p>
          <a:p>
            <a:r>
              <a:rPr lang="ru-RU" dirty="0" smtClean="0"/>
              <a:t>Б) Ноль градусов – это самая низкая температура.</a:t>
            </a:r>
          </a:p>
          <a:p>
            <a:r>
              <a:rPr lang="ru-RU" u="sng" dirty="0" smtClean="0"/>
              <a:t>В) Ноль градусов – это граница между градусами тепла и холода.</a:t>
            </a:r>
            <a:endParaRPr lang="ru-R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9. Кто предсказывает погоду?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Астролог.</a:t>
            </a:r>
          </a:p>
          <a:p>
            <a:r>
              <a:rPr lang="ru-RU" u="sng" dirty="0" smtClean="0"/>
              <a:t>Б) Метеоролог.</a:t>
            </a:r>
          </a:p>
          <a:p>
            <a:r>
              <a:rPr lang="ru-RU" dirty="0" smtClean="0"/>
              <a:t>В) Педиатр.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05800" cy="22707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10.Это растение покрыто зелёной хвоей, а осенью меняет наряд на жёлтый и постепенно сбрасывает его.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7239000" cy="37125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А)  Лиственница.</a:t>
            </a:r>
          </a:p>
          <a:p>
            <a:r>
              <a:rPr lang="ru-RU" dirty="0" smtClean="0"/>
              <a:t>Б) Сосна.</a:t>
            </a:r>
          </a:p>
          <a:p>
            <a:r>
              <a:rPr lang="ru-RU" dirty="0" smtClean="0"/>
              <a:t>В) Дуб.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11. Угадай по описанию.</a:t>
            </a:r>
            <a:br>
              <a:rPr lang="ru-RU" sz="2400" dirty="0" smtClean="0"/>
            </a:br>
            <a:r>
              <a:rPr lang="ru-RU" sz="2400" dirty="0" smtClean="0"/>
              <a:t>Назвать по сезонным изменениям время года.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Солнце поднимается в небе не так высоко, дни становятся короче, температура воздуха понижается. Нависают густые туманы. Дожди затяжные, моросящие.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А) Весна.</a:t>
            </a:r>
          </a:p>
          <a:p>
            <a:pPr>
              <a:buNone/>
            </a:pPr>
            <a:r>
              <a:rPr lang="ru-RU" dirty="0" smtClean="0"/>
              <a:t> Б) Зима.</a:t>
            </a:r>
          </a:p>
          <a:p>
            <a:pPr>
              <a:buNone/>
            </a:pPr>
            <a:r>
              <a:rPr lang="ru-RU" dirty="0" smtClean="0"/>
              <a:t> В) Лето.</a:t>
            </a:r>
          </a:p>
          <a:p>
            <a:pPr>
              <a:buNone/>
            </a:pPr>
            <a:r>
              <a:rPr lang="ru-RU" u="sng" dirty="0" smtClean="0"/>
              <a:t> Г) Осень.</a:t>
            </a:r>
          </a:p>
        </p:txBody>
      </p:sp>
      <p:pic>
        <p:nvPicPr>
          <p:cNvPr id="4" name="Рисунок 3" descr="nature_3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992600" y="7178040"/>
            <a:ext cx="4838700" cy="38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nature_38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00600" y="3383280"/>
            <a:ext cx="434340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Что не относится к природе?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Бактерии.</a:t>
            </a:r>
          </a:p>
          <a:p>
            <a:r>
              <a:rPr lang="ru-RU" dirty="0" smtClean="0"/>
              <a:t>Б) Телевизор.</a:t>
            </a:r>
          </a:p>
          <a:p>
            <a:r>
              <a:rPr lang="ru-RU" dirty="0" smtClean="0"/>
              <a:t>В) Растение .</a:t>
            </a:r>
          </a:p>
          <a:p>
            <a:r>
              <a:rPr lang="ru-RU" dirty="0" smtClean="0"/>
              <a:t>Г) Человек.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Что не относится к явлениям природы?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Цветение яблони.</a:t>
            </a:r>
          </a:p>
          <a:p>
            <a:r>
              <a:rPr lang="ru-RU" dirty="0" smtClean="0"/>
              <a:t>Б) Ледоход.</a:t>
            </a:r>
          </a:p>
          <a:p>
            <a:r>
              <a:rPr lang="ru-RU" dirty="0" smtClean="0"/>
              <a:t>В) Листопад.</a:t>
            </a:r>
          </a:p>
          <a:p>
            <a:r>
              <a:rPr lang="ru-RU" dirty="0" smtClean="0"/>
              <a:t>Г) Скворец.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Чем измеряют температуру?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</a:t>
            </a:r>
            <a:r>
              <a:rPr lang="ru-RU" dirty="0" smtClean="0"/>
              <a:t>Хронометром.</a:t>
            </a:r>
            <a:endParaRPr lang="ru-RU" dirty="0" smtClean="0"/>
          </a:p>
          <a:p>
            <a:r>
              <a:rPr lang="ru-RU" dirty="0" smtClean="0"/>
              <a:t> Б</a:t>
            </a:r>
            <a:r>
              <a:rPr lang="ru-RU" dirty="0" smtClean="0"/>
              <a:t>) Линейкой.</a:t>
            </a:r>
          </a:p>
          <a:p>
            <a:r>
              <a:rPr lang="ru-RU" dirty="0" smtClean="0"/>
              <a:t>В) Термометром.</a:t>
            </a:r>
          </a:p>
          <a:p>
            <a:r>
              <a:rPr lang="ru-RU" dirty="0" smtClean="0"/>
              <a:t>Г) Циркулем.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5. От какой точки на термометре ведут отсчет температуры воздуха?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От самого нижнего деления.</a:t>
            </a:r>
          </a:p>
          <a:p>
            <a:r>
              <a:rPr lang="ru-RU" dirty="0" smtClean="0"/>
              <a:t>Б) От нулевой отметки.</a:t>
            </a:r>
          </a:p>
          <a:p>
            <a:r>
              <a:rPr lang="ru-RU" dirty="0" smtClean="0"/>
              <a:t>В) От самого верхнего деления.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6. При какой температуре теплее всего?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Десять градусов тепла.</a:t>
            </a:r>
          </a:p>
          <a:p>
            <a:r>
              <a:rPr lang="ru-RU" dirty="0" smtClean="0"/>
              <a:t>Б) Двадцать градусов ниже нуля.</a:t>
            </a:r>
          </a:p>
          <a:p>
            <a:r>
              <a:rPr lang="ru-RU" dirty="0" smtClean="0"/>
              <a:t>В) Нуль градусов.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7. Посмотри на фотографию и подумай: </a:t>
            </a:r>
            <a:r>
              <a:rPr lang="ru-RU" sz="3200" dirty="0" smtClean="0"/>
              <a:t>какая температура воздуха?</a:t>
            </a:r>
            <a:endParaRPr lang="ru-RU" sz="3200" dirty="0"/>
          </a:p>
        </p:txBody>
      </p:sp>
      <p:pic>
        <p:nvPicPr>
          <p:cNvPr id="4" name="Содержимое 3" descr="P1020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9600" y="2209800"/>
            <a:ext cx="5994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762000" y="2438400"/>
            <a:ext cx="19736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А) -25  С</a:t>
            </a:r>
          </a:p>
          <a:p>
            <a:r>
              <a:rPr lang="ru-RU" sz="2800" dirty="0" smtClean="0"/>
              <a:t>Б) +25  С</a:t>
            </a:r>
          </a:p>
          <a:p>
            <a:r>
              <a:rPr lang="ru-RU" sz="2800" dirty="0" smtClean="0"/>
              <a:t>В) +1  С</a:t>
            </a:r>
            <a:endParaRPr lang="ru-RU" sz="28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057400" y="25146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2133600" y="28956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905000" y="33528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8. Выбери правильное утверждение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Ноль градусов – это отсутствие температуры воздуха.</a:t>
            </a:r>
          </a:p>
          <a:p>
            <a:r>
              <a:rPr lang="ru-RU" dirty="0" smtClean="0"/>
              <a:t>Б) Ноль градусов – это самая низкая температура.</a:t>
            </a:r>
          </a:p>
          <a:p>
            <a:r>
              <a:rPr lang="ru-RU" dirty="0" smtClean="0"/>
              <a:t>В) Ноль градусов – это граница между градусами тепла и холода.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</TotalTime>
  <Words>653</Words>
  <PresentationFormat>Экран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Тест  по темам   «Неживая и живая природа»,   «Явления природы»,   «Как измеряют температуру?»,   «В гости к осени»</vt:lpstr>
      <vt:lpstr>1. Выбрать правильное высказывание:  Что такое природа?</vt:lpstr>
      <vt:lpstr>2. Что не относится к природе?</vt:lpstr>
      <vt:lpstr>3. Что не относится к явлениям природы?</vt:lpstr>
      <vt:lpstr>4. Чем измеряют температуру?</vt:lpstr>
      <vt:lpstr>5. От какой точки на термометре ведут отсчет температуры воздуха?</vt:lpstr>
      <vt:lpstr>6. При какой температуре теплее всего?</vt:lpstr>
      <vt:lpstr>7. Посмотри на фотографию и подумай: какая температура воздуха?</vt:lpstr>
      <vt:lpstr>8. Выбери правильное утверждение</vt:lpstr>
      <vt:lpstr>9. Кто предсказывает погоду?</vt:lpstr>
      <vt:lpstr>10. Это растение покрыто зелёной хвоей, а осенью меняет наряд на жёлтый и постепенно сбрасывает его.</vt:lpstr>
      <vt:lpstr>11. Угадай по описанию. Назвать по сезонным изменениям время года.</vt:lpstr>
      <vt:lpstr>Давайте проверим!</vt:lpstr>
      <vt:lpstr>1. Выбрать правильное высказывание : Что такое природа?</vt:lpstr>
      <vt:lpstr>2. Что не относится к природе?</vt:lpstr>
      <vt:lpstr>3. Что не относится к явлениям природы?</vt:lpstr>
      <vt:lpstr>4. Чем измеряют температуру?</vt:lpstr>
      <vt:lpstr>5. От какой точки на термометре ведут отсчет температуры воздуха?</vt:lpstr>
      <vt:lpstr>6.При какой температуре теплее всего?</vt:lpstr>
      <vt:lpstr>7. Посмотри на фотографию и подумай: какая температура воздуха?</vt:lpstr>
      <vt:lpstr>8. Выбери правильное утверждение</vt:lpstr>
      <vt:lpstr>9. Кто предсказывает погоду?</vt:lpstr>
      <vt:lpstr>10.Это растение покрыто зелёной хвоей, а осенью меняет наряд на жёлтый и постепенно сбрасывает его.</vt:lpstr>
      <vt:lpstr>11. Угадай по описанию. Назвать по сезонным изменениям время года.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темам  «Неживая и живая природа», «Явления природы», «Как измеряют температуру?», «В гости к осени»</dc:title>
  <cp:lastModifiedBy>****</cp:lastModifiedBy>
  <cp:revision>29</cp:revision>
  <dcterms:modified xsi:type="dcterms:W3CDTF">2010-09-29T18:59:19Z</dcterms:modified>
</cp:coreProperties>
</file>