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5BA7-AB4C-45DC-B166-A0DF94AD0FF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941A0-9394-40F8-95D8-FF7717BBF5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5BA7-AB4C-45DC-B166-A0DF94AD0FF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941A0-9394-40F8-95D8-FF7717BBF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5BA7-AB4C-45DC-B166-A0DF94AD0FF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941A0-9394-40F8-95D8-FF7717BBF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5BA7-AB4C-45DC-B166-A0DF94AD0FF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941A0-9394-40F8-95D8-FF7717BBF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5BA7-AB4C-45DC-B166-A0DF94AD0FF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1941A0-9394-40F8-95D8-FF7717BBF5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5BA7-AB4C-45DC-B166-A0DF94AD0FF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941A0-9394-40F8-95D8-FF7717BBF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5BA7-AB4C-45DC-B166-A0DF94AD0FF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941A0-9394-40F8-95D8-FF7717BBF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5BA7-AB4C-45DC-B166-A0DF94AD0FF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941A0-9394-40F8-95D8-FF7717BBF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5BA7-AB4C-45DC-B166-A0DF94AD0FF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941A0-9394-40F8-95D8-FF7717BBF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5BA7-AB4C-45DC-B166-A0DF94AD0FF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941A0-9394-40F8-95D8-FF7717BBF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5BA7-AB4C-45DC-B166-A0DF94AD0FF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941A0-9394-40F8-95D8-FF7717BBF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205BA7-AB4C-45DC-B166-A0DF94AD0FF6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1941A0-9394-40F8-95D8-FF7717BBF50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Тема. Гласные после шипящих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/>
              <a:t>В треугольник поместите шипящие звуки.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dirty="0" smtClean="0"/>
              <a:t>Щ           г                     ж       з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ц</a:t>
            </a:r>
          </a:p>
          <a:p>
            <a:pPr marL="0" indent="0">
              <a:buNone/>
            </a:pPr>
            <a:r>
              <a:rPr lang="ru-RU" dirty="0" smtClean="0"/>
              <a:t>       В        б          л            ш</a:t>
            </a:r>
          </a:p>
          <a:p>
            <a:pPr marL="0" indent="0">
              <a:buNone/>
            </a:pPr>
            <a:r>
              <a:rPr lang="ru-RU" dirty="0" smtClean="0"/>
              <a:t>н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к         ч            р       ф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244511" y="3429000"/>
            <a:ext cx="3456384" cy="2664296"/>
          </a:xfrm>
          <a:prstGeom prst="triangle">
            <a:avLst>
              <a:gd name="adj" fmla="val 49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7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7"/>
            <a:ext cx="7486600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Допиши  словечко.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088832" cy="4154016"/>
          </a:xfrm>
        </p:spPr>
        <p:txBody>
          <a:bodyPr/>
          <a:lstStyle/>
          <a:p>
            <a:pPr algn="l"/>
            <a:r>
              <a:rPr lang="ru-RU" dirty="0" smtClean="0"/>
              <a:t>  </a:t>
            </a:r>
          </a:p>
          <a:p>
            <a:pPr algn="l"/>
            <a:endParaRPr lang="ru-RU" dirty="0" smtClean="0"/>
          </a:p>
          <a:p>
            <a:pPr algn="l"/>
            <a:r>
              <a:rPr lang="ru-RU" sz="8800" b="1" dirty="0" smtClean="0">
                <a:solidFill>
                  <a:schemeClr val="tx1"/>
                </a:solidFill>
              </a:rPr>
              <a:t> </a:t>
            </a:r>
            <a:r>
              <a:rPr lang="ru-RU" sz="8800" b="1" dirty="0" err="1" smtClean="0">
                <a:solidFill>
                  <a:schemeClr val="tx1"/>
                </a:solidFill>
              </a:rPr>
              <a:t>жи</a:t>
            </a:r>
            <a:endParaRPr lang="ru-RU" sz="8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86104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650457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399055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90501" y="399055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2007687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63841" y="467323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09775" y="399055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95119" y="266069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47047" y="266069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8975" y="266069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35729" y="467323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2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Убери предметы, в названии 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smtClean="0">
                <a:solidFill>
                  <a:schemeClr val="bg1"/>
                </a:solidFill>
              </a:rPr>
              <a:t>которых нет </a:t>
            </a:r>
            <a:r>
              <a:rPr lang="ru-RU" sz="2800" smtClean="0">
                <a:solidFill>
                  <a:schemeClr val="bg1"/>
                </a:solidFill>
              </a:rPr>
              <a:t>шипящими  </a:t>
            </a:r>
            <a:r>
              <a:rPr lang="ru-RU" sz="2800" dirty="0" smtClean="0">
                <a:solidFill>
                  <a:schemeClr val="bg1"/>
                </a:solidFill>
              </a:rPr>
              <a:t>звуками.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4000"/>
            <a:ext cx="2160240" cy="194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76" y="1524000"/>
            <a:ext cx="2584523" cy="193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24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0" y="4023345"/>
            <a:ext cx="2641476" cy="198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81" y="3955885"/>
            <a:ext cx="2556903" cy="19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55885"/>
            <a:ext cx="2448272" cy="197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42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Составьте слова .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50253"/>
              </p:ext>
            </p:extLst>
          </p:nvPr>
        </p:nvGraphicFramePr>
        <p:xfrm>
          <a:off x="1524000" y="1397000"/>
          <a:ext cx="609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до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>
                          <a:solidFill>
                            <a:schemeClr val="bg1"/>
                          </a:solidFill>
                        </a:rPr>
                        <a:t>щу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ка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да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/>
                        <a:t>ча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за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чу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и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21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Зачеркни ошибки.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Миша </a:t>
            </a:r>
            <a:r>
              <a:rPr lang="ru-RU" dirty="0" err="1" smtClean="0">
                <a:solidFill>
                  <a:schemeClr val="bg1"/>
                </a:solidFill>
              </a:rPr>
              <a:t>Шышкин</a:t>
            </a:r>
            <a:r>
              <a:rPr lang="ru-RU" dirty="0" smtClean="0">
                <a:solidFill>
                  <a:schemeClr val="bg1"/>
                </a:solidFill>
              </a:rPr>
              <a:t> и Алёша </a:t>
            </a:r>
            <a:r>
              <a:rPr lang="ru-RU" dirty="0" err="1" smtClean="0">
                <a:solidFill>
                  <a:schemeClr val="bg1"/>
                </a:solidFill>
              </a:rPr>
              <a:t>Чюдов</a:t>
            </a:r>
            <a:r>
              <a:rPr lang="ru-RU" dirty="0" smtClean="0">
                <a:solidFill>
                  <a:schemeClr val="bg1"/>
                </a:solidFill>
              </a:rPr>
              <a:t>- мои друзья.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Мы </a:t>
            </a:r>
            <a:r>
              <a:rPr lang="ru-RU" dirty="0" err="1" smtClean="0">
                <a:solidFill>
                  <a:schemeClr val="bg1"/>
                </a:solidFill>
              </a:rPr>
              <a:t>чясто</a:t>
            </a:r>
            <a:r>
              <a:rPr lang="ru-RU" dirty="0" smtClean="0">
                <a:solidFill>
                  <a:schemeClr val="bg1"/>
                </a:solidFill>
              </a:rPr>
              <a:t> бываем на даче. Там берёзовая роща и </a:t>
            </a:r>
            <a:r>
              <a:rPr lang="ru-RU" dirty="0" err="1" smtClean="0">
                <a:solidFill>
                  <a:schemeClr val="bg1"/>
                </a:solidFill>
              </a:rPr>
              <a:t>речька</a:t>
            </a:r>
            <a:r>
              <a:rPr lang="ru-RU" dirty="0" smtClean="0">
                <a:solidFill>
                  <a:schemeClr val="bg1"/>
                </a:solidFill>
              </a:rPr>
              <a:t>. Над водой </a:t>
            </a:r>
            <a:r>
              <a:rPr lang="ru-RU" dirty="0" err="1" smtClean="0">
                <a:solidFill>
                  <a:schemeClr val="bg1"/>
                </a:solidFill>
              </a:rPr>
              <a:t>кружылись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чяйки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04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85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Тема. Гласные после шипящих</vt:lpstr>
      <vt:lpstr>Допиши  словечко.</vt:lpstr>
      <vt:lpstr>Убери предметы, в названии  которых нет шипящими  звуками.</vt:lpstr>
      <vt:lpstr>Составьте слова . </vt:lpstr>
      <vt:lpstr>Зачеркни ошибки.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Галя</cp:lastModifiedBy>
  <cp:revision>8</cp:revision>
  <dcterms:created xsi:type="dcterms:W3CDTF">2012-11-27T17:27:35Z</dcterms:created>
  <dcterms:modified xsi:type="dcterms:W3CDTF">2012-11-28T17:04:57Z</dcterms:modified>
</cp:coreProperties>
</file>