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A16"/>
    <a:srgbClr val="F40C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53E65-3C8F-40E0-B363-A4F23394E425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45B67-16E1-42B8-B6A5-FB212EA32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45B67-16E1-42B8-B6A5-FB212EA3227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45B67-16E1-42B8-B6A5-FB212EA3227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45B67-16E1-42B8-B6A5-FB212EA3227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45B67-16E1-42B8-B6A5-FB212EA3227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45B67-16E1-42B8-B6A5-FB212EA3227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45B67-16E1-42B8-B6A5-FB212EA3227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45B67-16E1-42B8-B6A5-FB212EA3227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45B67-16E1-42B8-B6A5-FB212EA3227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45B67-16E1-42B8-B6A5-FB212EA3227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AC2-39EC-460B-B0FC-C286661AC36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CD7A-651B-4DDC-8C1A-792015064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AC2-39EC-460B-B0FC-C286661AC36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CD7A-651B-4DDC-8C1A-792015064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AC2-39EC-460B-B0FC-C286661AC36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CD7A-651B-4DDC-8C1A-792015064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AC2-39EC-460B-B0FC-C286661AC36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CD7A-651B-4DDC-8C1A-792015064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AC2-39EC-460B-B0FC-C286661AC36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CD7A-651B-4DDC-8C1A-792015064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AC2-39EC-460B-B0FC-C286661AC36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CD7A-651B-4DDC-8C1A-792015064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AC2-39EC-460B-B0FC-C286661AC36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CD7A-651B-4DDC-8C1A-792015064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AC2-39EC-460B-B0FC-C286661AC36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CD7A-651B-4DDC-8C1A-792015064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AC2-39EC-460B-B0FC-C286661AC36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CD7A-651B-4DDC-8C1A-792015064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AC2-39EC-460B-B0FC-C286661AC36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CD7A-651B-4DDC-8C1A-792015064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FAC2-39EC-460B-B0FC-C286661AC36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CD7A-651B-4DDC-8C1A-792015064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DFAC2-39EC-460B-B0FC-C286661AC36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DCD7A-651B-4DDC-8C1A-792015064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5940444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prstTxWarp prst="textCanUp">
              <a:avLst/>
            </a:prstTxWarp>
            <a:norm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  <a:latin typeface="Bookman Old Style" pitchFamily="18" charset="0"/>
              </a:rPr>
              <a:t>Совместные работы детей и родителей</a:t>
            </a:r>
            <a:endParaRPr lang="ru-RU" sz="72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25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214290"/>
            <a:ext cx="8286808" cy="5929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00364" y="6198990"/>
            <a:ext cx="4643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Южная осень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26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5786" y="285728"/>
            <a:ext cx="7691491" cy="55007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488" y="5929330"/>
            <a:ext cx="4929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Три девицы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26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438" y="285728"/>
            <a:ext cx="4286280" cy="5715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26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285728"/>
            <a:ext cx="4262933" cy="5683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28860" y="5929330"/>
            <a:ext cx="5357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Осенние букеты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26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4625578" cy="6167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27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68605" y="0"/>
            <a:ext cx="4575395" cy="61005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6000768"/>
            <a:ext cx="371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Мисс очарование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6072206"/>
            <a:ext cx="4286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Воспоминания о лете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26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5786" y="357166"/>
            <a:ext cx="7715272" cy="57150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71736" y="6072206"/>
            <a:ext cx="4643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Встреча на опушке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26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1"/>
            <a:ext cx="8447461" cy="6072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00100" y="6072206"/>
            <a:ext cx="7215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нашем лесочке и звери и грибочки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26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214290"/>
            <a:ext cx="8143932" cy="6107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500430" y="6143644"/>
            <a:ext cx="3214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 дворе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25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0"/>
            <a:ext cx="8327538" cy="5857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71670" y="5929330"/>
            <a:ext cx="500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домик  Бабы - Яги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25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472" y="214290"/>
            <a:ext cx="8050132" cy="6037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643174" y="5929330"/>
            <a:ext cx="4857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Лесная деревенька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razec_prezentacii_1">
  <a:themeElements>
    <a:clrScheme name="Другая 1">
      <a:dk1>
        <a:srgbClr val="0000FF"/>
      </a:dk1>
      <a:lt1>
        <a:srgbClr val="92CDDC"/>
      </a:lt1>
      <a:dk2>
        <a:srgbClr val="00B0F0"/>
      </a:dk2>
      <a:lt2>
        <a:srgbClr val="00B0F0"/>
      </a:lt2>
      <a:accent1>
        <a:srgbClr val="4F81BD"/>
      </a:accent1>
      <a:accent2>
        <a:srgbClr val="31859B"/>
      </a:accent2>
      <a:accent3>
        <a:srgbClr val="C6D9F0"/>
      </a:accent3>
      <a:accent4>
        <a:srgbClr val="00B0F0"/>
      </a:accent4>
      <a:accent5>
        <a:srgbClr val="8DB3E2"/>
      </a:accent5>
      <a:accent6>
        <a:srgbClr val="4BACC6"/>
      </a:accent6>
      <a:hlink>
        <a:srgbClr val="B7DDE8"/>
      </a:hlink>
      <a:folHlink>
        <a:srgbClr val="92CDD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obrazec_prezentacii_1</Template>
  <TotalTime>92</TotalTime>
  <Words>43</Words>
  <Application>Microsoft Office PowerPoint</Application>
  <PresentationFormat>Экран (4:3)</PresentationFormat>
  <Paragraphs>20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obrazec_prezentacii_1</vt:lpstr>
      <vt:lpstr>Совместные работы детей и родителей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Совместные работы детей и родителей</dc:title>
  <dc:creator>Мама</dc:creator>
  <cp:lastModifiedBy>Мама</cp:lastModifiedBy>
  <cp:revision>11</cp:revision>
  <dcterms:created xsi:type="dcterms:W3CDTF">2013-11-26T18:58:33Z</dcterms:created>
  <dcterms:modified xsi:type="dcterms:W3CDTF">2013-11-27T20:26:35Z</dcterms:modified>
</cp:coreProperties>
</file>