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CF79A-9E9F-4023-93BB-D7CDC0BD2D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F5F79-15A5-4AB3-8B7E-09AF3D92E7C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8E543-7CA5-48DA-AD1B-277A9CCB7B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1BB1D-EE87-4CA1-B507-33909A173F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8F9E2-A864-48D5-889B-20B0C59966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62369-F0C6-4A2F-945C-6E6305DECF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D2C94-6B8C-4168-887E-7BB4C91184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DA013-0781-4FCC-BD07-EF99BC4E05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96D8-D09A-4667-8288-D0ED9FBD95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8C762-CFCC-42F1-AD7A-4037C4B840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9DA7B-F44C-4DEC-9928-DB49781009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7A7A9F-58DA-467B-A145-829051E081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Виды предложений.</a:t>
            </a: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: Кузнецова Н.П</a:t>
            </a:r>
          </a:p>
          <a:p>
            <a:r>
              <a:rPr lang="ru-RU" dirty="0" smtClean="0"/>
              <a:t>МОБУ МСОШ №2</a:t>
            </a:r>
          </a:p>
          <a:p>
            <a:r>
              <a:rPr lang="ru-RU" dirty="0" smtClean="0"/>
              <a:t>п.Магдагачи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работа. Упр№5.</a:t>
            </a:r>
            <a:endParaRPr lang="ru-RU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Пришёл сентябрь. Ветер срывает листья с </a:t>
            </a:r>
            <a:r>
              <a:rPr lang="ru-RU" dirty="0" err="1" smtClean="0"/>
              <a:t>берё͟з</a:t>
            </a:r>
            <a:r>
              <a:rPr lang="ru-RU" dirty="0" smtClean="0"/>
              <a:t>.  Часто идёт дождь. Сад и </a:t>
            </a:r>
            <a:r>
              <a:rPr lang="ru-RU" dirty="0" err="1" smtClean="0">
                <a:solidFill>
                  <a:srgbClr val="C00000"/>
                </a:solidFill>
              </a:rPr>
              <a:t>о</a:t>
            </a:r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C00000"/>
                </a:solidFill>
              </a:rPr>
              <a:t>о</a:t>
            </a:r>
            <a:r>
              <a:rPr lang="ru-RU" dirty="0" err="1" smtClean="0"/>
              <a:t>ро́д</a:t>
            </a:r>
            <a:r>
              <a:rPr lang="ru-RU" dirty="0" smtClean="0"/>
              <a:t> опустели. В саду сняли сладкие   яблоки. На грядках нет </a:t>
            </a:r>
            <a:r>
              <a:rPr lang="ru-RU" dirty="0" err="1" smtClean="0"/>
              <a:t>к</a:t>
            </a:r>
            <a:r>
              <a:rPr lang="ru-RU" dirty="0" err="1" smtClean="0">
                <a:solidFill>
                  <a:srgbClr val="FF0000"/>
                </a:solidFill>
              </a:rPr>
              <a:t>а</a:t>
            </a:r>
            <a:r>
              <a:rPr lang="ru-RU" dirty="0" err="1" smtClean="0"/>
              <a:t>пу́сты</a:t>
            </a:r>
            <a:r>
              <a:rPr lang="ru-RU" dirty="0" smtClean="0"/>
              <a:t> и </a:t>
            </a:r>
            <a:r>
              <a:rPr lang="ru-RU" dirty="0" err="1" smtClean="0"/>
              <a:t>м</a:t>
            </a:r>
            <a:r>
              <a:rPr lang="ru-RU" dirty="0" err="1" smtClean="0">
                <a:solidFill>
                  <a:srgbClr val="FF0000"/>
                </a:solidFill>
              </a:rPr>
              <a:t>о</a:t>
            </a:r>
            <a:r>
              <a:rPr lang="ru-RU" dirty="0" err="1" smtClean="0"/>
              <a:t>рко́ви</a:t>
            </a:r>
            <a:r>
              <a:rPr lang="ru-RU" dirty="0" smtClean="0"/>
              <a:t>. Люди очень рады богатому </a:t>
            </a:r>
            <a:r>
              <a:rPr lang="ru-RU" dirty="0" err="1" smtClean="0"/>
              <a:t>ур</a:t>
            </a:r>
            <a:r>
              <a:rPr lang="ru-RU" dirty="0" err="1" smtClean="0">
                <a:solidFill>
                  <a:srgbClr val="C00000"/>
                </a:solidFill>
              </a:rPr>
              <a:t>о</a:t>
            </a:r>
            <a:r>
              <a:rPr lang="ru-RU" dirty="0" err="1" smtClean="0"/>
              <a:t>жа́ю</a:t>
            </a:r>
            <a:r>
              <a:rPr lang="ru-RU" dirty="0" smtClean="0"/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Словарик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rgbClr val="C00000"/>
                </a:solidFill>
              </a:rPr>
              <a:t>О</a:t>
            </a:r>
            <a:r>
              <a:rPr lang="ru-RU" dirty="0" err="1" smtClean="0"/>
              <a:t>г</a:t>
            </a:r>
            <a:r>
              <a:rPr lang="ru-RU" dirty="0" err="1" smtClean="0">
                <a:solidFill>
                  <a:srgbClr val="C00000"/>
                </a:solidFill>
              </a:rPr>
              <a:t>о</a:t>
            </a:r>
            <a:r>
              <a:rPr lang="ru-RU" dirty="0" err="1" smtClean="0"/>
              <a:t>ро́д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000" dirty="0" smtClean="0"/>
              <a:t>ОГОРО́Д, -а, м. Участок земли гряды под овощами, обычно вблизи дома, жилья.</a:t>
            </a:r>
          </a:p>
          <a:p>
            <a:pPr>
              <a:buNone/>
            </a:pPr>
            <a:r>
              <a:rPr lang="ru-RU" sz="2000" dirty="0" smtClean="0"/>
              <a:t>• </a:t>
            </a:r>
            <a:r>
              <a:rPr lang="ru-RU" sz="2000" b="1" dirty="0" smtClean="0"/>
              <a:t>Бросить камешек (камушек) в</a:t>
            </a:r>
            <a:r>
              <a:rPr lang="ru-RU" sz="2000" dirty="0" smtClean="0"/>
              <a:t> </a:t>
            </a:r>
            <a:r>
              <a:rPr lang="ru-RU" sz="2000" i="1" dirty="0" smtClean="0"/>
              <a:t>чей</a:t>
            </a:r>
            <a:r>
              <a:rPr lang="ru-RU" sz="2000" dirty="0" smtClean="0"/>
              <a:t> </a:t>
            </a:r>
            <a:r>
              <a:rPr lang="ru-RU" sz="2000" b="1" dirty="0" smtClean="0"/>
              <a:t>~</a:t>
            </a:r>
            <a:r>
              <a:rPr lang="ru-RU" sz="2000" dirty="0" smtClean="0"/>
              <a:t> (разг.) недоброжелательно намекнуть на </a:t>
            </a:r>
            <a:r>
              <a:rPr lang="ru-RU" sz="2000" dirty="0" err="1" smtClean="0"/>
              <a:t>кого-что-н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b="1" dirty="0" smtClean="0"/>
              <a:t>Огород городить</a:t>
            </a:r>
            <a:r>
              <a:rPr lang="ru-RU" sz="2000" dirty="0" smtClean="0"/>
              <a:t> (разг. неодобр.) затевать какое-н. сложное, хлопотливое дело. </a:t>
            </a:r>
            <a:r>
              <a:rPr lang="ru-RU" sz="2000" i="1" dirty="0" smtClean="0"/>
              <a:t>Стоило ли из-за таких пустяков ~ городить?</a:t>
            </a:r>
            <a:endParaRPr lang="ru-RU" sz="2000" dirty="0" smtClean="0"/>
          </a:p>
          <a:p>
            <a:pPr>
              <a:buNone/>
            </a:pPr>
            <a:r>
              <a:rPr lang="ru-RU" b="1" dirty="0" smtClean="0"/>
              <a:t>|</a:t>
            </a:r>
            <a:r>
              <a:rPr lang="ru-RU" dirty="0" smtClean="0"/>
              <a:t> </a:t>
            </a:r>
            <a:r>
              <a:rPr lang="ru-RU" sz="2000" dirty="0" smtClean="0"/>
              <a:t>прил. </a:t>
            </a:r>
            <a:r>
              <a:rPr lang="ru-RU" sz="2000" b="1" dirty="0" err="1" smtClean="0"/>
              <a:t>~ный</a:t>
            </a:r>
            <a:r>
              <a:rPr lang="ru-RU" sz="2000" dirty="0" smtClean="0"/>
              <a:t>, -</a:t>
            </a:r>
            <a:r>
              <a:rPr lang="ru-RU" sz="2000" dirty="0" err="1" smtClean="0"/>
              <a:t>ая</a:t>
            </a:r>
            <a:r>
              <a:rPr lang="ru-RU" sz="2000" dirty="0" smtClean="0"/>
              <a:t>, -</a:t>
            </a:r>
            <a:r>
              <a:rPr lang="ru-RU" sz="2000" dirty="0" err="1" smtClean="0"/>
              <a:t>ое</a:t>
            </a:r>
            <a:r>
              <a:rPr lang="ru-RU" sz="2000" dirty="0" smtClean="0"/>
              <a:t>. </a:t>
            </a:r>
            <a:r>
              <a:rPr lang="ru-RU" sz="2000" i="1" dirty="0" smtClean="0"/>
              <a:t>Огородные растения. Огородная продукция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Ур</a:t>
            </a:r>
            <a:r>
              <a:rPr lang="ru-RU" dirty="0" err="1" smtClean="0">
                <a:solidFill>
                  <a:srgbClr val="C00000"/>
                </a:solidFill>
              </a:rPr>
              <a:t>о</a:t>
            </a:r>
            <a:r>
              <a:rPr lang="ru-RU" dirty="0" err="1" smtClean="0"/>
              <a:t>жа́й</a:t>
            </a:r>
            <a:endParaRPr lang="ru-RU" dirty="0" smtClean="0"/>
          </a:p>
          <a:p>
            <a:r>
              <a:rPr lang="ru-RU" b="1" dirty="0" smtClean="0"/>
              <a:t>Толковый словарь Ожегова</a:t>
            </a:r>
          </a:p>
          <a:p>
            <a:r>
              <a:rPr lang="ru-RU" b="1" dirty="0" smtClean="0"/>
              <a:t>Урожай</a:t>
            </a:r>
            <a:r>
              <a:rPr lang="ru-RU" dirty="0" smtClean="0"/>
              <a:t> - Высокий, хороший сбор таких растений</a:t>
            </a:r>
          </a:p>
          <a:p>
            <a:r>
              <a:rPr lang="ru-RU" b="1" dirty="0" smtClean="0"/>
              <a:t>Урожай</a:t>
            </a:r>
            <a:r>
              <a:rPr lang="ru-RU" dirty="0" smtClean="0"/>
              <a:t> - Количество уродившихся злаков или других растений, плодов, грибов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err="1" smtClean="0"/>
              <a:t>Ме́с</a:t>
            </a:r>
            <a:r>
              <a:rPr lang="ru-RU" sz="3600" b="1" dirty="0" err="1" smtClean="0">
                <a:solidFill>
                  <a:srgbClr val="C00000"/>
                </a:solidFill>
              </a:rPr>
              <a:t>яц</a:t>
            </a:r>
            <a:r>
              <a:rPr lang="ru-RU" sz="3600" b="1" dirty="0" smtClean="0"/>
              <a:t>, с</a:t>
            </a:r>
            <a:r>
              <a:rPr lang="ru-RU" sz="3600" b="1" dirty="0" smtClean="0">
                <a:solidFill>
                  <a:srgbClr val="C00000"/>
                </a:solidFill>
              </a:rPr>
              <a:t>е</a:t>
            </a:r>
            <a:r>
              <a:rPr lang="ru-RU" sz="3600" b="1" dirty="0" smtClean="0"/>
              <a:t>нтябрь, </a:t>
            </a: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sz="3600" b="1" dirty="0" smtClean="0"/>
              <a:t>ктябрь, н</a:t>
            </a:r>
            <a:r>
              <a:rPr lang="ru-RU" sz="3600" b="1" dirty="0" smtClean="0">
                <a:solidFill>
                  <a:srgbClr val="C00000"/>
                </a:solidFill>
              </a:rPr>
              <a:t>о</a:t>
            </a:r>
            <a:r>
              <a:rPr lang="ru-RU" sz="3600" b="1" dirty="0" smtClean="0"/>
              <a:t>ябрь.</a:t>
            </a:r>
          </a:p>
          <a:p>
            <a:pPr>
              <a:buNone/>
            </a:pP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Осенние месяцы – сентябрь, октябрь, ноябрь.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Диалог Ани и Вани стр.15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-Отправь, пожалуйста, письмо бабушке в Саратов.</a:t>
            </a:r>
            <a:r>
              <a:rPr lang="ru-RU" b="1" i="1" dirty="0" smtClean="0"/>
              <a:t> </a:t>
            </a:r>
          </a:p>
          <a:p>
            <a:pPr>
              <a:buNone/>
            </a:pPr>
            <a:r>
              <a:rPr lang="ru-RU" dirty="0" smtClean="0"/>
              <a:t>		-Я отправил твоё письмо вечером. Бабушка получит его через три дня.</a:t>
            </a:r>
          </a:p>
          <a:p>
            <a:pPr>
              <a:buNone/>
            </a:pPr>
            <a:r>
              <a:rPr lang="ru-RU" dirty="0" smtClean="0"/>
              <a:t>		- Неужели так долго идут письма из Челябинска в Саратов?</a:t>
            </a:r>
            <a:r>
              <a:rPr lang="ru-RU" b="1" i="1" dirty="0" smtClean="0">
                <a:solidFill>
                  <a:srgbClr val="7030A0"/>
                </a:solidFill>
              </a:rPr>
              <a:t>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1.Просьба,побуждение.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2.Сообщение.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3.Вопрос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Вопросительное предложение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Содержит вопрос. В конце его ставится вопросительный знак (?).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7432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Побудительное предложение -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429000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Выражает побуждение к действию, то есть просьбу, приказ или совет. В конце его ставится точка или восклицательный знак (!).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предложения трёх типов.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Сообщи бабушке, что ты приедешь в гости.</a:t>
            </a:r>
          </a:p>
          <a:p>
            <a:pPr marL="514350" indent="-514350">
              <a:buAutoNum type="arabicPeriod"/>
            </a:pPr>
            <a:r>
              <a:rPr lang="ru-RU" dirty="0" smtClean="0"/>
              <a:t>. Спроси, приедет ли твой друг в гости.</a:t>
            </a:r>
          </a:p>
          <a:p>
            <a:pPr marL="514350" indent="-514350">
              <a:buNone/>
            </a:pPr>
            <a:r>
              <a:rPr lang="ru-RU" dirty="0" smtClean="0"/>
              <a:t>3. Попроси подругу (друга) зайти к тебе после уроков.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Учебник стр. 17 , упр. 19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148</Words>
  <Application>Microsoft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 Виды предложений.</vt:lpstr>
      <vt:lpstr>Домашняя работа. Упр№5.</vt:lpstr>
      <vt:lpstr>Словарик </vt:lpstr>
      <vt:lpstr>Словарик</vt:lpstr>
      <vt:lpstr>Словарик</vt:lpstr>
      <vt:lpstr>Диалог Ани и Вани стр.15</vt:lpstr>
      <vt:lpstr>Вопросительное предложение</vt:lpstr>
      <vt:lpstr>Составь предложения трёх типов.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</dc:creator>
  <cp:lastModifiedBy>1</cp:lastModifiedBy>
  <cp:revision>13</cp:revision>
  <cp:lastPrinted>1601-01-01T00:00:00Z</cp:lastPrinted>
  <dcterms:created xsi:type="dcterms:W3CDTF">1601-01-01T00:00:00Z</dcterms:created>
  <dcterms:modified xsi:type="dcterms:W3CDTF">2012-11-10T13:42:57Z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