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8" r:id="rId9"/>
    <p:sldId id="267" r:id="rId10"/>
    <p:sldId id="266" r:id="rId11"/>
    <p:sldId id="263" r:id="rId12"/>
    <p:sldId id="262" r:id="rId13"/>
    <p:sldId id="277" r:id="rId14"/>
    <p:sldId id="270" r:id="rId15"/>
    <p:sldId id="271" r:id="rId16"/>
    <p:sldId id="273" r:id="rId17"/>
    <p:sldId id="278" r:id="rId18"/>
    <p:sldId id="275" r:id="rId19"/>
    <p:sldId id="276" r:id="rId20"/>
    <p:sldId id="269" r:id="rId21"/>
    <p:sldId id="279" r:id="rId22"/>
    <p:sldId id="280" r:id="rId23"/>
    <p:sldId id="281" r:id="rId24"/>
    <p:sldId id="282" r:id="rId25"/>
    <p:sldId id="283" r:id="rId26"/>
    <p:sldId id="287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0418" autoAdjust="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CF01F-EFC3-41EF-9725-38E3A80252F1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71A0C2-570F-4346-A785-E5978D02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4242A-3EDF-4638-99BE-941B64226D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1A0C2-570F-4346-A785-E5978D02540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2FAC-8D4C-4849-8EA9-DDCDD4C410EB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2229-CE38-40A0-BB43-B1DB8A4AC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370C-3991-4D9B-8B4C-FC26DB424044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1CD6-8525-447D-BEFD-C048A9CD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3881-B2D9-4497-B4FF-C26BAD292578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7BE3-4437-43E2-8E45-28DC28248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C8E6-5CD1-401F-AD43-8D3975F82605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D93E-C0B6-49A9-A847-CD0E683E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8FAE-7D00-4363-973C-71FA2C415D18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2BC1-FC97-439F-A6F4-12AE80A7E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077E-DDF3-4AC5-AEE8-E4E3633665BA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9702-728B-4B26-92A6-942BA356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72B8-2E2B-4112-B05D-2418D93CF538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F0DD-A53A-45F9-8428-5DD2776C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BC93-8A4F-445F-AB46-10C8C123F1CB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7443-3CD3-4293-895B-3C6A5374F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4DAE-6CB5-420D-A84D-7E69E83CB8EE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8393-21E6-4C61-AEA6-076F21EB3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D1AF-376E-42E3-8A0A-C5F279D8BBFA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B614-FAA0-4232-85EC-CE521C37E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B8F8-0984-4492-9905-A87E9DBE836C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644B-E257-45DC-881D-2C03CBA64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CB485-0E6E-424F-A4B4-8A0BBF08D3E4}" type="datetimeFigureOut">
              <a:rPr lang="ru-RU"/>
              <a:pPr>
                <a:defRPr/>
              </a:pPr>
              <a:t>07.06.2011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BA0CB-50C3-4E91-8F9A-BE4AAED9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ransition spd="slow"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SeDoI\Desktop\&#1053;&#1086;&#1074;&#1072;&#1103;%20&#1087;&#1072;&#1087;&#1082;&#1072;%20(2)\&#1053;&#1086;&#1074;&#1072;&#1103;%20&#1087;&#1072;&#1087;&#1082;&#1072;\06_-_'Polet_Shmelja'_Iz_Opery_'Skazka_O_Care_Saltane'_-Nikolaj_Rimskij-Korsakov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34" y="785794"/>
            <a:ext cx="82153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Исследовательская работа  «Необычные  насекомые. Пчела медоносная.»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429133"/>
            <a:ext cx="30003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Выполнила: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 ученица 2 А класса,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Анисимова Юлия.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587533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МОУ «СОШ №18» , г. Кемерово.</a:t>
            </a:r>
          </a:p>
        </p:txBody>
      </p:sp>
      <p:pic>
        <p:nvPicPr>
          <p:cNvPr id="8" name="06_-_'Polet_Shmelja'_Iz_Opery_'Skazka_O_Care_Saltane'_-Nikolaj_Rimskij-Korsako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63" y="571500"/>
            <a:ext cx="5429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Пчелиная  семья.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4287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428750"/>
            <a:ext cx="1028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42875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357563"/>
            <a:ext cx="1079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3500438"/>
            <a:ext cx="2141538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43625" y="3071813"/>
            <a:ext cx="1428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Матка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2714625"/>
            <a:ext cx="1881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Пчела-сборщица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2571750"/>
            <a:ext cx="1222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Трутень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5" y="5214938"/>
            <a:ext cx="1819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Пчела-охранник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5643563"/>
            <a:ext cx="1908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Пчела-разведчик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28654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Роение пчёл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1357313"/>
            <a:ext cx="79295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Роение – это естественное размножение пчёл. Пора, когда семья делиться, превращается в две семьи.</a:t>
            </a:r>
          </a:p>
        </p:txBody>
      </p:sp>
      <p:pic>
        <p:nvPicPr>
          <p:cNvPr id="20484" name="Рисунок 1" descr="0_c5e2_878c4980_X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143125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143125"/>
            <a:ext cx="18669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286250"/>
            <a:ext cx="2714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357688"/>
            <a:ext cx="29289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" y="285750"/>
            <a:ext cx="4572000" cy="4062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Пчёлы- самые  удивительные и необычные насекомые.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Самой древней из найденных до сих пор пчел - 100 млн. лет, и сохранилось она в традиционном природном "саркофаге" - капле янтаря. Пчела медоносная не только производит мёд, но и играет ключевую роль в опылении растений. Насекомое интересно биологам, ищущим новые методы заболеваний людей, вроде аллергии, а также исследующим особенности социального поведения.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0"/>
            <a:ext cx="4071938" cy="3786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Жизнь пчел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Личинка матки за 5 дней своего развития увеличивается примерно в 3 тыс. раз, а пчелиная - в 1,5 тыс. Из домашних пчел матка живет 3 года, максимально – 5 лет. А вот рабочая пчела летом живет 40 дней, а зимой 9 месяцев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14938" cy="421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Улей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Всего в улье 60 000 – 120 000 пчел. У пчел много врагов и нахлебников, поэтому вход в улей надежно охраняется сторожами, готовыми в любой момент бросится на незваного гостя. Ни одна пчела не может проникнуть в чужой улей. Каждому улью присущ особый запах, не улавливаемый человеком. Каждая пчела хранит этот запах в особом углублении тела. Подлетая к летку, пчела открывает его и предъявляет запах стражам как свою визитную карточку или пропуск.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4572000" cy="3600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Обоняние </a:t>
            </a:r>
            <a:r>
              <a:rPr lang="ru-RU" sz="2400" b="1" dirty="0"/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Можно сказать, что пчелы - 'чемпионы' по обонянию. Они в 1 тыс. раз сильнее чувствуют запахи, чем человек, И пчелы способны улавливать аромат цветов на расстоянии более чем 1 км.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4572000" cy="421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Танец пчел.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осле того, как пчела нашла хорошее место для сбора пыльцы, она возвращается в улей, чтобы сообщить о его местоположении другим пчелам. Информация передается с помощью особого танца на сотах, во время которого пчела движется по замкнутой кривой, напоминающей восьмерку, виляя брюшком. Интенсивность виляния зависит от расстояния до пищи, а угол наклона восьмерки говорит о направлении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428625"/>
            <a:ext cx="4572000" cy="347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Крылья и глаза.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 пчел пять глаз. Три в верхней части головы и два спереди. Медоносная пчела машет крыльями с частотой 200 раз в секунду. Ей нужно сделать 11400 взмахов в минуту, чтобы получилось характерное ей жужжание.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357188"/>
            <a:ext cx="4572000" cy="4062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Мед.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Для того, чтобы произвести 500 г меда, одной пчеле необходимо 10 млн. раз слетать от улья к цветку и обратно. А чтобы получился 1 кг меда, пчеле надо собрать нектар с 19 млн. цветов. Конечно, килограмм меда собирает много пчел. Но и у одной пчелы немало работы: в день рабочая пчела посещает в среднем 7 тысяч цветов. За сезон улей заготовляет от 150 до 300 кг меда.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13" y="3857625"/>
            <a:ext cx="5143500" cy="2738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Какие цвета любят пчелы?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Пчёлы обладают врождённым предпочтением к фиолетовым и сине-зелёным цветам. В лабиринте были размещены конструкции в виде цветов различных цветов и форм. Как только в лабиринт запустили плёл, они сразу же помчались в жёлтым и синим образцам. Однако оказалось, что одним лишь цветом насекомых не обмануть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4" descr="3ec801f2f0b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2343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714356"/>
            <a:ext cx="51276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Цель исследования: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57222" y="3143249"/>
            <a:ext cx="88583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+mn-cs"/>
              </a:rPr>
              <a:t> Показать  уникальность  этого насекомого.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214" y="2000240"/>
            <a:ext cx="714157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+mn-cs"/>
              </a:rPr>
              <a:t>Изучить жизнь пчёл.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11270" name="Рисунок 14" descr="3ec801f2f0b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429125"/>
            <a:ext cx="2343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31m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750" y="4357688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6215074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Колебания крыльев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Крылья у насекомых разные, и колеблются они с разной частотой. Так, например, пчела – 300, когда она летит с медом, и 440, когда летит без груза; шмели – 190-240 раз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секунду взмахивают крыльями, а комары – 500-600 (некоторые виды даже 1000 раз); осы – 250; слепни – 100; стрекозы – 40-100; божья коровка – 75.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142875"/>
            <a:ext cx="4500562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 народе говорят: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85750"/>
            <a:ext cx="50387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Пчёл держать – не в холодке лежать.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1813" y="1071563"/>
            <a:ext cx="571500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Лежа на боку не выработаешь медку.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571625"/>
            <a:ext cx="4589462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 хорошего пчеловода нет плохого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25" y="2214563"/>
            <a:ext cx="52197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Трутням — праздник и по будням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786063"/>
            <a:ext cx="3714750" cy="1938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Если пил ты чай с медком,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С ней ты хорошо знаком.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Много меду собрала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Работящая...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(Пчела)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0" y="4071938"/>
            <a:ext cx="4286250" cy="267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Зайдите к нам на огород: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Стоит под яблоней завод,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нём - тысячи рабочих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Снуют с утра до ночи.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Гудит, работает завод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 нам даёт душистый мёд!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(Улей)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6535" y="571480"/>
            <a:ext cx="6670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Пчела медоносная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261" y="1574157"/>
          <a:ext cx="6296628" cy="914400"/>
        </p:xfrm>
        <a:graphic>
          <a:graphicData uri="http://schemas.openxmlformats.org/drawingml/2006/table">
            <a:tbl>
              <a:tblPr/>
              <a:tblGrid>
                <a:gridCol w="6296628"/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Данное</a:t>
                      </a:r>
                      <a:r>
                        <a:rPr lang="ru-RU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насекомое было выбрано мною для исследования по следующим фактам, подтверждающим уникальность и необычность его по сравнению с другими насекомыми</a:t>
                      </a:r>
                      <a:endParaRPr lang="ru-RU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1494" y="2858947"/>
          <a:ext cx="1388962" cy="3749040"/>
        </p:xfrm>
        <a:graphic>
          <a:graphicData uri="http://schemas.openxmlformats.org/drawingml/2006/table">
            <a:tbl>
              <a:tblPr/>
              <a:tblGrid>
                <a:gridCol w="1388962"/>
              </a:tblGrid>
              <a:tr h="3240911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Самое древнее изображение пчелы было обнаружено в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Аранской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пещере (Испания). Оно было сделано в эпоху палеолита - более 15 тыс. лет назад! 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00232" y="2857496"/>
          <a:ext cx="1785950" cy="3761614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3761614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Еще тысячи лет назад врачи считали мед чудодейственным средством, помогающим при многих недугах. Мед входил в большое количество изготовляемых в те времена лекарств. 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98380" y="2893671"/>
          <a:ext cx="1689904" cy="3678601"/>
        </p:xfrm>
        <a:graphic>
          <a:graphicData uri="http://schemas.openxmlformats.org/drawingml/2006/table">
            <a:tbl>
              <a:tblPr/>
              <a:tblGrid>
                <a:gridCol w="1689904"/>
              </a:tblGrid>
              <a:tr h="3678601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Кроме меда пчелы дают нам еще массу не менее полезных продуктов: это и маточное молочко, и пчелиный яд, и прополис и воск, и перга. 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05914" y="2882096"/>
          <a:ext cx="1552300" cy="3690176"/>
        </p:xfrm>
        <a:graphic>
          <a:graphicData uri="http://schemas.openxmlformats.org/drawingml/2006/table">
            <a:tbl>
              <a:tblPr/>
              <a:tblGrid>
                <a:gridCol w="1552300"/>
              </a:tblGrid>
              <a:tr h="369017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Благодарное человечество поставило пчеле памятник. И даже не один, а целых три: два в Японии и один в Польше.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14291"/>
          <a:ext cx="5729469" cy="2560320"/>
        </p:xfrm>
        <a:graphic>
          <a:graphicData uri="http://schemas.openxmlformats.org/drawingml/2006/table">
            <a:tbl>
              <a:tblPr/>
              <a:tblGrid>
                <a:gridCol w="5729469"/>
              </a:tblGrid>
              <a:tr h="2500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Несмотря на огромный исторический опыт, современная официальная медицина практически не использует мед как лекарственное средство. И только в последнее время стали появляться научные работы, экспериментально подтверждающие лечебные свойства меда. Пчелы и продукты пчеловодства можно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изучать  постоянно, как изучают геном пчелы и не могут сделать о нем определённых выводов.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000372"/>
          <a:ext cx="5798916" cy="1714512"/>
        </p:xfrm>
        <a:graphic>
          <a:graphicData uri="http://schemas.openxmlformats.org/drawingml/2006/table">
            <a:tbl>
              <a:tblPr/>
              <a:tblGrid>
                <a:gridCol w="5798916"/>
              </a:tblGrid>
              <a:tr h="171451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полученного меда зависит от вида растений, с которых был собран нектар, от климатических условий и многих других факторов. Можно ли запрограммировать  его состав человеку таким образом, чтобы лечить с его помощью большую часть болезней .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0638" y="694481"/>
          <a:ext cx="2025570" cy="5046562"/>
        </p:xfrm>
        <a:graphic>
          <a:graphicData uri="http://schemas.openxmlformats.org/drawingml/2006/table">
            <a:tbl>
              <a:tblPr/>
              <a:tblGrid>
                <a:gridCol w="2025570"/>
              </a:tblGrid>
              <a:tr h="50465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Ближайший родственник пчелы шмель — настоящий парадокс: после исследования его аэродинамических качеств и массы тела американские ученые пришли к выводу, что он летать не может, а он... летает!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0800000" flipV="1">
            <a:off x="5929322" y="119253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5037794"/>
          <a:ext cx="5857916" cy="1463040"/>
        </p:xfrm>
        <a:graphic>
          <a:graphicData uri="http://schemas.openxmlformats.org/drawingml/2006/table">
            <a:tbl>
              <a:tblPr/>
              <a:tblGrid>
                <a:gridCol w="5857916"/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Пчелы — «математики»: соты, построенные ими, имеют самую прочную конструкцию, и размеры соблюдаются с небывалой точностью: угол ячейки всегда равен 109*28’ градусов.</a:t>
                      </a:r>
                    </a:p>
                    <a:p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643050"/>
            <a:ext cx="5572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последние годы во многих странах мира наблюдается феномен массовой гибели и исчезновения пчел. Хотя такие факты имели место на протяжении всей истории пчеловодства, особое внимание специалистов привлек резкий рост числа случаев исчезновения пчелосемей на северо-западе Америки в конце 2006 года. Также с аналогичными явлениями столкнулись европейские пчеловоды в Бельгии, Франции, Голландии, Греции, Италии, Португалии и Испании. Аналогичные случаи были замечены в Швейцарии и Германии, в Северной Ирландии сообщалось о более чем 50%-ных потерях.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«Через 4 года после гибели последней пчелы на Земном шаре, погибнут и люди».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15001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572140"/>
            <a:ext cx="1276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5572140"/>
            <a:ext cx="1343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1428736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3071810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4500570"/>
            <a:ext cx="1266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15001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357694"/>
            <a:ext cx="1276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428736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58" y="285728"/>
            <a:ext cx="872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1214422"/>
            <a:ext cx="3357586" cy="275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2857496"/>
            <a:ext cx="28559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557214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28700" y="581080"/>
            <a:ext cx="88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 информации: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369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1. Картинки пчёлок (слайд 2,3,12-18)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571612"/>
            <a:ext cx="3843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http://lapa-tosha.narod.ru/all_honey.html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32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2. Фото пчёл (слайд 4,6,9,19,20)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000240"/>
            <a:ext cx="4047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http://www.pchelovod.info/index.php?show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428868"/>
            <a:ext cx="3548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3. Тексты слайдов 4-8, 11-20 ,23-25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786058"/>
            <a:ext cx="335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http://pchelovodi.narod.ru/razpol.htm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143248"/>
            <a:ext cx="2978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http://vn.ru/index.php?id=102556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00438"/>
            <a:ext cx="3353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http://paseka.pp.ru/gnezdo-semi.html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428868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http://ru.wikipedia.org/wiki/%CF%F7%B8%EB%FB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0005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4 Фото семейного альбома (слайд 11)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500570"/>
            <a:ext cx="328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5.Пословицы о пчеле (слайд 22)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45005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http://www.gugunet.de/datein/p4_poslowizi.html</a:t>
            </a:r>
            <a:endParaRPr lang="ru-RU" sz="1400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4" descr="3ec801f2f0b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71500"/>
            <a:ext cx="23431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714356"/>
            <a:ext cx="571504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Задачи исследования: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2286000" y="1444625"/>
            <a:ext cx="6286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Собрать информацию о жизни пчёл.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Выяснить: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как устроена пчела;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как работает пчелиная семья;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как происходит роение пчёл;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какие враги и болезни у пчёл;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>
                <a:latin typeface="Calibri" pitchFamily="34" charset="0"/>
              </a:rPr>
              <a:t>какие продукты пчеловодства получают от пчёл;</a:t>
            </a:r>
          </a:p>
          <a:p>
            <a:pPr marL="342900" indent="-342900">
              <a:buFontTx/>
              <a:buAutoNum type="arabicPeriod" startAt="3"/>
            </a:pPr>
            <a:r>
              <a:rPr lang="ru-RU" sz="2400" b="1">
                <a:latin typeface="Calibri" pitchFamily="34" charset="0"/>
              </a:rPr>
              <a:t>Провести наблюдения за развитием пчелиной семьи.</a:t>
            </a:r>
          </a:p>
          <a:p>
            <a:pPr marL="342900" indent="-342900">
              <a:buFontTx/>
              <a:buAutoNum type="arabicPeriod" startAt="3"/>
            </a:pPr>
            <a:r>
              <a:rPr lang="ru-RU" sz="2400" b="1">
                <a:latin typeface="Calibri" pitchFamily="34" charset="0"/>
              </a:rPr>
              <a:t>Сопоставить собранный материал с наблюдениями с помощью следующих методов: наблюдения, беседы, сравнения, опроса , личного опыта.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286250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14313"/>
            <a:ext cx="43561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85750" y="3500438"/>
            <a:ext cx="47863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История пчелы.</a:t>
            </a:r>
          </a:p>
          <a:p>
            <a:r>
              <a:rPr lang="ru-RU" b="1">
                <a:latin typeface="Franklin Gothic Book" pitchFamily="34" charset="0"/>
              </a:rPr>
              <a:t>Ученые считают, что пчела на Земле появилась на 50-60 тыс. лет ранее человека. В Испании, в горах рядом с Валенсии был обнаружен наскальный рисунок безвестного художника древности Пчел всегда считали большое загадкой и стремились к их обожествлению: древние греки и римляне считали, что пчела - дочь Солнца; славяне всегда считали мед Божьим даром. 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429250" y="500063"/>
            <a:ext cx="342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Пчелы относятся к группе семейств перепончатокрылых  жалящих насекомых. Всего в природе около 30 тыс. видов. Среди них самая интересная - медоносная пчела (она была одомашнена коло 6 тыс. лет тому назад). Европейская пчела была завезена в Америку первыми колонистами для получения меда и опыления полей. 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5" y="714375"/>
            <a:ext cx="72866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Царство:         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Животные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Тип: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        Членистоногие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Класс: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Насекомые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Отряд: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        Перепончатокрылые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Надсемейство: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Пчёлы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Семейство: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Пчёлы настоящие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Род: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        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Apis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Вид: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         Медоносная пчела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142852"/>
            <a:ext cx="692948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Научная классификация</a:t>
            </a:r>
          </a:p>
        </p:txBody>
      </p:sp>
      <p:pic>
        <p:nvPicPr>
          <p:cNvPr id="14340" name="Picture 3" descr="C:\Users\Владимир\Desktop\Пасика 2006\ма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14313"/>
            <a:ext cx="1000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Владимир\Desktop\Пасика 2006\трут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2214563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Users\Владимир\Desktop\Пасика 2006\рабочая пче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357688"/>
            <a:ext cx="10302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88" y="4143375"/>
          <a:ext cx="6076950" cy="2172892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199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Простые глаза, сдвинуты на лоб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6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трутень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и круглая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сложные глаза, расположенные близко друг к другу, сдвинуты на лоб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9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пчела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треугольная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глаза сдвинуты на темя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 rot="10800000" flipV="1">
            <a:off x="7286625" y="1643063"/>
            <a:ext cx="2857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Матка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86625" y="3714750"/>
            <a:ext cx="10493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Трутень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13" y="5857875"/>
            <a:ext cx="16462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Рабочая пчела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2773749">
            <a:off x="1459706" y="942182"/>
            <a:ext cx="606425" cy="1335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4813" y="1071563"/>
            <a:ext cx="484187" cy="1141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549138">
            <a:off x="6943725" y="1050925"/>
            <a:ext cx="511175" cy="111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20139" y="214290"/>
            <a:ext cx="88355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Специализация  рабочих пчёл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2428875"/>
            <a:ext cx="1368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молодая</a:t>
            </a:r>
            <a:endParaRPr lang="ru-RU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2428875"/>
            <a:ext cx="1100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зрелая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2500313"/>
            <a:ext cx="1057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старая</a:t>
            </a: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214313" y="31432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чистильщица ячеек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– кормилица</a:t>
            </a:r>
          </a:p>
          <a:p>
            <a:r>
              <a:rPr lang="ru-RU" b="1">
                <a:latin typeface="Calibri" pitchFamily="34" charset="0"/>
              </a:rPr>
              <a:t>  пчела - приёмщица корма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- уборщица, санитар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- строительница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– сторож</a:t>
            </a:r>
          </a:p>
        </p:txBody>
      </p:sp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3357563" y="321468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– сборщица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</a:rPr>
              <a:t> пчела – разведчица</a:t>
            </a:r>
          </a:p>
          <a:p>
            <a:pPr>
              <a:buFont typeface="Arial" charset="0"/>
              <a:buChar char="•"/>
            </a:pPr>
            <a:endParaRPr lang="ru-RU" b="1">
              <a:latin typeface="Calibri" pitchFamily="34" charset="0"/>
            </a:endParaRPr>
          </a:p>
        </p:txBody>
      </p:sp>
      <p:sp>
        <p:nvSpPr>
          <p:cNvPr id="15371" name="Прямоугольник 12"/>
          <p:cNvSpPr>
            <a:spLocks noChangeArrowheads="1"/>
          </p:cNvSpPr>
          <p:nvPr/>
        </p:nvSpPr>
        <p:spPr bwMode="auto">
          <a:xfrm>
            <a:off x="6858000" y="3214688"/>
            <a:ext cx="182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пчёла – водонос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857750"/>
            <a:ext cx="2071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4000500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929063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50" y="428625"/>
            <a:ext cx="4786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Враги пчёл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214438"/>
            <a:ext cx="6715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Осы, стрекозы, шершни, жабы, мыши</a:t>
            </a:r>
          </a:p>
        </p:txBody>
      </p:sp>
      <p:pic>
        <p:nvPicPr>
          <p:cNvPr id="16388" name="Рисунок 5" descr="ос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28813"/>
            <a:ext cx="16430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1273157183_1272027817_3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928813"/>
            <a:ext cx="1428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шершен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928813"/>
            <a:ext cx="1677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Bufo_marin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1928813"/>
            <a:ext cx="16891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9" descr="�������_resiz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1928813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14438" y="3286125"/>
            <a:ext cx="6357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Помощники пчёл</a:t>
            </a:r>
          </a:p>
        </p:txBody>
      </p:sp>
      <p:pic>
        <p:nvPicPr>
          <p:cNvPr id="16394" name="Рисунок 10" descr="image76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643438"/>
            <a:ext cx="252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11" descr="yahooeu_ru_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4643438"/>
            <a:ext cx="26035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12" descr="i.jpe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38" y="4643438"/>
            <a:ext cx="21431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14688" y="3857625"/>
            <a:ext cx="2476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Ежи, ужи, ящерицы.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286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Медоносная пчела подвержена различным заболеваниям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42938" y="928688"/>
            <a:ext cx="439737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349500" y="874713"/>
            <a:ext cx="392113" cy="696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358063" y="857250"/>
            <a:ext cx="40322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29250" y="857250"/>
            <a:ext cx="40005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86188" y="857250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357188" y="1571625"/>
            <a:ext cx="10001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Инфек-цион-ные</a:t>
            </a:r>
            <a:r>
              <a:rPr lang="ru-RU" sz="2400">
                <a:latin typeface="Franklin Gothic Book" pitchFamily="34" charset="0"/>
              </a:rPr>
              <a:t>  </a:t>
            </a:r>
            <a:r>
              <a:rPr lang="ru-RU">
                <a:latin typeface="Franklin Gothic Book" pitchFamily="34" charset="0"/>
              </a:rPr>
              <a:t>болезни</a:t>
            </a:r>
            <a:endParaRPr lang="ru-RU" sz="2400">
              <a:latin typeface="Franklin Gothic Book" pitchFamily="34" charset="0"/>
            </a:endParaRP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1714500" y="1571625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Инвазион-ные  болезни</a:t>
            </a:r>
          </a:p>
        </p:txBody>
      </p:sp>
      <p:sp>
        <p:nvSpPr>
          <p:cNvPr id="17418" name="Прямоугольник 9"/>
          <p:cNvSpPr>
            <a:spLocks noChangeArrowheads="1"/>
          </p:cNvSpPr>
          <p:nvPr/>
        </p:nvSpPr>
        <p:spPr bwMode="auto">
          <a:xfrm>
            <a:off x="3357563" y="1571625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Незаразные болезни</a:t>
            </a:r>
          </a:p>
        </p:txBody>
      </p:sp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4714875" y="1643063"/>
            <a:ext cx="171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Вредители пчел             (животные)</a:t>
            </a:r>
          </a:p>
        </p:txBody>
      </p:sp>
      <p:sp>
        <p:nvSpPr>
          <p:cNvPr id="17420" name="Прямоугольник 11"/>
          <p:cNvSpPr>
            <a:spLocks noChangeArrowheads="1"/>
          </p:cNvSpPr>
          <p:nvPr/>
        </p:nvSpPr>
        <p:spPr bwMode="auto">
          <a:xfrm>
            <a:off x="6572250" y="1643063"/>
            <a:ext cx="226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Вредители пчел</a:t>
            </a:r>
          </a:p>
          <a:p>
            <a:r>
              <a:rPr lang="ru-RU" sz="2400">
                <a:latin typeface="Franklin Gothic Book" pitchFamily="34" charset="0"/>
              </a:rPr>
              <a:t>(растения)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429000"/>
            <a:ext cx="20002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Большую группу опасных болезней взрослых медоносных пчел, их личинок и куколок вызывают различные вирусы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813" y="3500438"/>
            <a:ext cx="1928812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Инвазионные (паразитарные) болезни медоносной пчелы вызываются возбудителями различной природы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3429000"/>
            <a:ext cx="1785938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Незаразные болезни принято разделять на 3 группы, обусловленные нарушениями: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1) кормления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2) содержания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3) разведения пчел.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85813" y="2857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28875" y="2857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14813" y="2857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3" y="3429000"/>
            <a:ext cx="13573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Осы, стрекозы, шершни, жабы, мыши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857875" y="2857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500438"/>
            <a:ext cx="242887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Среди растительного мира вред пчелам могут наносить различные грибы (плесени). 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643813" y="2857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76065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+mn-cs"/>
              </a:rPr>
              <a:t>Продукты пчеловодства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285860"/>
            <a:ext cx="73066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+mn-cs"/>
              </a:rPr>
              <a:t>Мёд, пыльца, маточное молочко, прополис, пчелиный яд, воск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8436" name="Рисунок 6" descr="89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643188"/>
            <a:ext cx="14287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3" descr="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571750"/>
            <a:ext cx="17748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4" descr="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572000"/>
            <a:ext cx="20716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37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2571750"/>
            <a:ext cx="1809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0500"/>
            <a:ext cx="1600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571750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1285875" y="1714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14563" y="1785938"/>
            <a:ext cx="214312" cy="257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29063" y="1714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214938" y="1643063"/>
            <a:ext cx="214312" cy="2571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357938" y="1714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001000" y="1714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616</TotalTime>
  <Words>1580</Words>
  <Application>Microsoft Office PowerPoint</Application>
  <PresentationFormat>Экран (4:3)</PresentationFormat>
  <Paragraphs>149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SeDoI</dc:creator>
  <cp:lastModifiedBy>SeDoI</cp:lastModifiedBy>
  <cp:revision>65</cp:revision>
  <dcterms:created xsi:type="dcterms:W3CDTF">2011-05-08T08:10:58Z</dcterms:created>
  <dcterms:modified xsi:type="dcterms:W3CDTF">2011-06-07T07:51:02Z</dcterms:modified>
</cp:coreProperties>
</file>