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0" r:id="rId4"/>
    <p:sldId id="271" r:id="rId5"/>
    <p:sldId id="261" r:id="rId6"/>
    <p:sldId id="266" r:id="rId7"/>
    <p:sldId id="267" r:id="rId8"/>
    <p:sldId id="259" r:id="rId9"/>
    <p:sldId id="260" r:id="rId10"/>
    <p:sldId id="273" r:id="rId11"/>
    <p:sldId id="257" r:id="rId12"/>
    <p:sldId id="262" r:id="rId13"/>
    <p:sldId id="263" r:id="rId14"/>
    <p:sldId id="258" r:id="rId15"/>
    <p:sldId id="268" r:id="rId16"/>
    <p:sldId id="272" r:id="rId17"/>
    <p:sldId id="269" r:id="rId18"/>
    <p:sldId id="265" r:id="rId19"/>
    <p:sldId id="274" r:id="rId20"/>
    <p:sldId id="275" r:id="rId21"/>
    <p:sldId id="276" r:id="rId22"/>
    <p:sldId id="277" r:id="rId23"/>
    <p:sldId id="264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8062912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ОПЫТНО – ЭКСПЕРИМЕНТАЛЬНАЯ  ДЕЯТЕЛЬНОСТЬ </a:t>
            </a:r>
            <a:b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   ДЕТ</a:t>
            </a:r>
            <a:r>
              <a:rPr lang="ru-RU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 ДОШКОЛЬНОГО ВОЗРАСТА.</a:t>
            </a:r>
            <a:b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( из опыта работы воспитателя Лебедевой Ольги Евгеньевны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C:\Users\Public\Pictures\Sample Pictures\ГИБДД\SG1S01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1828"/>
            <a:ext cx="2214578" cy="67261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Красота требует уход</a:t>
            </a:r>
            <a:endParaRPr lang="ru-RU" dirty="0"/>
          </a:p>
        </p:txBody>
      </p:sp>
      <p:pic>
        <p:nvPicPr>
          <p:cNvPr id="11266" name="Picture 2" descr="I:\Новая папка\Изображение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00174"/>
            <a:ext cx="7078574" cy="4651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растения любят чистоту!</a:t>
            </a:r>
            <a:endParaRPr lang="ru-RU" dirty="0"/>
          </a:p>
        </p:txBody>
      </p:sp>
      <p:pic>
        <p:nvPicPr>
          <p:cNvPr id="1026" name="Picture 2" descr="I:\в группе\100_1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643050"/>
            <a:ext cx="7643866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Опрыскивать растения- дело не лёгкое</a:t>
            </a:r>
            <a:endParaRPr lang="ru-RU" dirty="0"/>
          </a:p>
        </p:txBody>
      </p:sp>
      <p:pic>
        <p:nvPicPr>
          <p:cNvPr id="5122" name="Picture 2" descr="I:\в группе\100_1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14488"/>
            <a:ext cx="6477024" cy="4857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жизни этого растения есть частица моего труда!</a:t>
            </a:r>
            <a:endParaRPr lang="ru-RU" dirty="0"/>
          </a:p>
        </p:txBody>
      </p:sp>
      <p:pic>
        <p:nvPicPr>
          <p:cNvPr id="6146" name="Picture 2" descr="I:\в группе\100_1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67494"/>
            <a:ext cx="7043758" cy="1399032"/>
          </a:xfrm>
        </p:spPr>
        <p:txBody>
          <a:bodyPr/>
          <a:lstStyle/>
          <a:p>
            <a:r>
              <a:rPr lang="ru-RU" dirty="0" smtClean="0"/>
              <a:t>Какая красота!!!</a:t>
            </a:r>
            <a:endParaRPr lang="ru-RU" dirty="0"/>
          </a:p>
        </p:txBody>
      </p:sp>
      <p:pic>
        <p:nvPicPr>
          <p:cNvPr id="2050" name="Picture 2" descr="I:\в группе\100_1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71744"/>
            <a:ext cx="4701121" cy="3525841"/>
          </a:xfrm>
          <a:prstGeom prst="rect">
            <a:avLst/>
          </a:prstGeom>
          <a:noFill/>
        </p:spPr>
      </p:pic>
      <p:pic>
        <p:nvPicPr>
          <p:cNvPr id="2051" name="Picture 3" descr="I:\в группе\100_14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1032" y="1357298"/>
            <a:ext cx="4632968" cy="347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вот и поспели семена моркови для огорода</a:t>
            </a:r>
            <a:endParaRPr lang="ru-RU" dirty="0"/>
          </a:p>
        </p:txBody>
      </p:sp>
      <p:pic>
        <p:nvPicPr>
          <p:cNvPr id="4" name="Содержимое 4" descr="SAM_03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1785926"/>
            <a:ext cx="6245105" cy="468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Плоды нашего труда</a:t>
            </a:r>
            <a:endParaRPr lang="ru-RU" dirty="0"/>
          </a:p>
        </p:txBody>
      </p:sp>
      <p:pic>
        <p:nvPicPr>
          <p:cNvPr id="10242" name="Picture 2" descr="I:\Новая папка\Изображение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298"/>
            <a:ext cx="4357686" cy="3621024"/>
          </a:xfrm>
          <a:prstGeom prst="rect">
            <a:avLst/>
          </a:prstGeom>
          <a:noFill/>
        </p:spPr>
      </p:pic>
      <p:pic>
        <p:nvPicPr>
          <p:cNvPr id="10243" name="Picture 3" descr="I:\Новая папка\Изображение 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214686"/>
            <a:ext cx="4786314" cy="337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Идёт сбор лекарственных растений</a:t>
            </a:r>
            <a:endParaRPr lang="ru-RU" dirty="0"/>
          </a:p>
        </p:txBody>
      </p:sp>
      <p:pic>
        <p:nvPicPr>
          <p:cNvPr id="4" name="Содержимое 4" descr="SAM_01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571744"/>
            <a:ext cx="4039985" cy="302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alpha val="40000"/>
              </a:schemeClr>
            </a:glow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5" name="Содержимое 5" descr="SAM_01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alpha val="40000"/>
              </a:schemeClr>
            </a:glow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Покормим рыбок- наших ровесников.</a:t>
            </a:r>
            <a:endParaRPr lang="ru-RU" dirty="0"/>
          </a:p>
        </p:txBody>
      </p:sp>
      <p:pic>
        <p:nvPicPr>
          <p:cNvPr id="8194" name="Picture 2" descr="I:\в группе\100_1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это наши братья меньшие- объекты наших наблюдений</a:t>
            </a:r>
            <a:endParaRPr lang="ru-RU" dirty="0"/>
          </a:p>
        </p:txBody>
      </p:sp>
      <p:pic>
        <p:nvPicPr>
          <p:cNvPr id="12290" name="Picture 2" descr="I:\Новая папка\Изображение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94492"/>
            <a:ext cx="7072362" cy="473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мы- юные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исследователи</a:t>
            </a:r>
            <a:endParaRPr lang="ru-RU" dirty="0"/>
          </a:p>
        </p:txBody>
      </p:sp>
      <p:pic>
        <p:nvPicPr>
          <p:cNvPr id="4" name="Содержимое 4" descr="SAM_03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2500306"/>
            <a:ext cx="4202084" cy="31505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3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5" name="Содержимое 5" descr="SAM_037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7" y="2357430"/>
            <a:ext cx="4191029" cy="314327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3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I:\Новая папка\Изображение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857232"/>
            <a:ext cx="8107501" cy="526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I:\Новая папка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88281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I:\Новая папка\Изображение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0415"/>
            <a:ext cx="3864030" cy="6097585"/>
          </a:xfrm>
          <a:prstGeom prst="rect">
            <a:avLst/>
          </a:prstGeom>
          <a:noFill/>
        </p:spPr>
      </p:pic>
      <p:pic>
        <p:nvPicPr>
          <p:cNvPr id="15363" name="Picture 3" descr="I:\Новая папка\Изображение 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9248" y="285728"/>
            <a:ext cx="5254752" cy="403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работы можно и отдохнуть.</a:t>
            </a:r>
            <a:endParaRPr lang="ru-RU" dirty="0"/>
          </a:p>
        </p:txBody>
      </p:sp>
      <p:pic>
        <p:nvPicPr>
          <p:cNvPr id="7170" name="Picture 2" descr="I:\в группе\100_1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32159"/>
            <a:ext cx="4701121" cy="3525841"/>
          </a:xfrm>
          <a:prstGeom prst="rect">
            <a:avLst/>
          </a:prstGeom>
          <a:noFill/>
        </p:spPr>
      </p:pic>
      <p:pic>
        <p:nvPicPr>
          <p:cNvPr id="7171" name="Picture 3" descr="I:\в группе\100_14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5" y="1357298"/>
            <a:ext cx="507206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I:\Новая папка\Изображение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3648863" cy="5643570"/>
          </a:xfrm>
          <a:prstGeom prst="rect">
            <a:avLst/>
          </a:prstGeom>
          <a:noFill/>
        </p:spPr>
      </p:pic>
      <p:pic>
        <p:nvPicPr>
          <p:cNvPr id="16387" name="Picture 3" descr="I:\Новая папка\Изображение 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13632" y="1500174"/>
            <a:ext cx="5230368" cy="3470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I:\Новая папка\Изображение 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8674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готов! </a:t>
            </a:r>
            <a:endParaRPr lang="ru-RU" dirty="0"/>
          </a:p>
        </p:txBody>
      </p:sp>
      <p:pic>
        <p:nvPicPr>
          <p:cNvPr id="18434" name="Picture 2" descr="I:\Новая папка\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428736"/>
            <a:ext cx="7461801" cy="489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Посмотрим, как подросли за зиму!</a:t>
            </a:r>
            <a:endParaRPr lang="ru-RU" dirty="0"/>
          </a:p>
        </p:txBody>
      </p:sp>
      <p:pic>
        <p:nvPicPr>
          <p:cNvPr id="9218" name="Picture 2" descr="I:\Новая папка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852" y="1882775"/>
            <a:ext cx="279229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 растений- любимое занятие.</a:t>
            </a:r>
            <a:endParaRPr lang="ru-RU" dirty="0"/>
          </a:p>
        </p:txBody>
      </p:sp>
      <p:pic>
        <p:nvPicPr>
          <p:cNvPr id="4" name="Picture 3" descr="I:\в группе\100_1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растения к высадке</a:t>
            </a:r>
            <a:endParaRPr lang="ru-RU" dirty="0"/>
          </a:p>
        </p:txBody>
      </p:sp>
      <p:pic>
        <p:nvPicPr>
          <p:cNvPr id="4" name="Содержимое 3" descr="SAM_03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920" y="1974215"/>
            <a:ext cx="5852160" cy="4389120"/>
          </a:xfrm>
          <a:effectLst>
            <a:glow rad="101600">
              <a:schemeClr val="accent3">
                <a:alpha val="6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Весной высаживаем растения в клумбы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Содержимое 3" descr="SAM_01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28" y="1428736"/>
            <a:ext cx="6170824" cy="5253689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Осенью спасаем растения от мороза</a:t>
            </a:r>
            <a:endParaRPr lang="ru-RU" dirty="0"/>
          </a:p>
        </p:txBody>
      </p:sp>
      <p:pic>
        <p:nvPicPr>
          <p:cNvPr id="3077" name="Picture 5" descr="I:\осенний огород\100_1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6718" y="1000108"/>
            <a:ext cx="4667282" cy="3500462"/>
          </a:xfrm>
          <a:prstGeom prst="rect">
            <a:avLst/>
          </a:prstGeom>
          <a:noFill/>
        </p:spPr>
      </p:pic>
      <p:pic>
        <p:nvPicPr>
          <p:cNvPr id="3078" name="Picture 6" descr="I:\осенний огород\100_12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3286124"/>
            <a:ext cx="4762502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8229600" cy="1399032"/>
          </a:xfrm>
        </p:spPr>
        <p:txBody>
          <a:bodyPr/>
          <a:lstStyle/>
          <a:p>
            <a:r>
              <a:rPr lang="ru-RU" dirty="0" smtClean="0"/>
              <a:t>Собираем семена </a:t>
            </a:r>
            <a:endParaRPr lang="ru-RU" dirty="0"/>
          </a:p>
        </p:txBody>
      </p:sp>
      <p:pic>
        <p:nvPicPr>
          <p:cNvPr id="4098" name="Picture 2" descr="I:\осенний огород\100_1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4686"/>
            <a:ext cx="4857752" cy="3643314"/>
          </a:xfrm>
          <a:prstGeom prst="rect">
            <a:avLst/>
          </a:prstGeom>
          <a:noFill/>
        </p:spPr>
      </p:pic>
      <p:pic>
        <p:nvPicPr>
          <p:cNvPr id="4099" name="Picture 3" descr="I:\осенний огород\100_12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14422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155</TotalTime>
  <Words>100</Words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 ОПЫТНО – ЭКСПЕРИМЕНТАЛЬНАЯ  ДЕЯТЕЛЬНОСТЬ                                         ДЕТЕЙ ДОШКОЛЬНОГО ВОЗРАСТА.                           ( из опыта работы воспитателя Лебедевой Ольги Евгеньевны)</vt:lpstr>
      <vt:lpstr>А это мы- юные исследователи</vt:lpstr>
      <vt:lpstr>Эксперимент готов! </vt:lpstr>
      <vt:lpstr>Посмотрим, как подросли за зиму!</vt:lpstr>
      <vt:lpstr>Посадка растений- любимое занятие.</vt:lpstr>
      <vt:lpstr>готовим растения к высадке</vt:lpstr>
      <vt:lpstr>Весной высаживаем растения в клумбы </vt:lpstr>
      <vt:lpstr>Осенью спасаем растения от мороза</vt:lpstr>
      <vt:lpstr>Собираем семена </vt:lpstr>
      <vt:lpstr>Красота требует уход</vt:lpstr>
      <vt:lpstr>Наши растения любят чистоту!</vt:lpstr>
      <vt:lpstr>Опрыскивать растения- дело не лёгкое</vt:lpstr>
      <vt:lpstr>В жизни этого растения есть частица моего труда!</vt:lpstr>
      <vt:lpstr>Какая красота!!!</vt:lpstr>
      <vt:lpstr>А вот и поспели семена моркови для огорода</vt:lpstr>
      <vt:lpstr>Плоды нашего труда</vt:lpstr>
      <vt:lpstr>Идёт сбор лекарственных растений</vt:lpstr>
      <vt:lpstr>Покормим рыбок- наших ровесников.</vt:lpstr>
      <vt:lpstr>А это наши братья меньшие- объекты наших наблюдений</vt:lpstr>
      <vt:lpstr>Слайд 20</vt:lpstr>
      <vt:lpstr>Слайд 21</vt:lpstr>
      <vt:lpstr>Слайд 22</vt:lpstr>
      <vt:lpstr>После работы можно и отдохнуть.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ОПЫТНО – ЭКСПЕРИМЕНТАЛЬНАЯ  ДЕЯТЕЛЬНОСТЬ                                         ДЕТЕЙ ДОШКОЛЬНОГО ВОЗРАСТА.                           ( из опыта работы воспитателя Лебедевой Ольги Евгеньевны)</dc:title>
  <dc:creator>Дом</dc:creator>
  <cp:lastModifiedBy>Дом</cp:lastModifiedBy>
  <cp:revision>17</cp:revision>
  <dcterms:created xsi:type="dcterms:W3CDTF">2012-10-24T14:42:11Z</dcterms:created>
  <dcterms:modified xsi:type="dcterms:W3CDTF">2012-11-14T07:42:04Z</dcterms:modified>
</cp:coreProperties>
</file>