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4" r:id="rId5"/>
    <p:sldId id="265" r:id="rId6"/>
    <p:sldId id="266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Посевы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Горох</c:v>
                </c:pt>
                <c:pt idx="1">
                  <c:v>Бобы</c:v>
                </c:pt>
                <c:pt idx="2">
                  <c:v>Лук</c:v>
                </c:pt>
                <c:pt idx="3">
                  <c:v>Укроп</c:v>
                </c:pt>
                <c:pt idx="4">
                  <c:v>Петрушка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  <c:pt idx="4">
                  <c:v>9</c:v>
                </c:pt>
              </c:numCache>
            </c:numRef>
          </c:val>
          <c:bubble3D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Всходы</c:v>
                </c:pt>
              </c:strCache>
            </c:strRef>
          </c:tx>
          <c:spPr>
            <a:solidFill>
              <a:srgbClr val="002060"/>
            </a:solidFill>
          </c:spPr>
          <c:cat>
            <c:strRef>
              <c:f>Лист1!$A$2:$A$6</c:f>
              <c:strCache>
                <c:ptCount val="5"/>
                <c:pt idx="0">
                  <c:v>Горох</c:v>
                </c:pt>
                <c:pt idx="1">
                  <c:v>Бобы</c:v>
                </c:pt>
                <c:pt idx="2">
                  <c:v>Лук</c:v>
                </c:pt>
                <c:pt idx="3">
                  <c:v>Укроп</c:v>
                </c:pt>
                <c:pt idx="4">
                  <c:v>Петрушка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</c:v>
                </c:pt>
                <c:pt idx="1">
                  <c:v>22</c:v>
                </c:pt>
                <c:pt idx="2">
                  <c:v>13</c:v>
                </c:pt>
                <c:pt idx="3">
                  <c:v>19</c:v>
                </c:pt>
                <c:pt idx="4">
                  <c:v>20</c:v>
                </c:pt>
              </c:numCache>
            </c:numRef>
          </c:val>
          <c:bubble3D val="1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Горох</c:v>
                </c:pt>
                <c:pt idx="1">
                  <c:v>Бобы</c:v>
                </c:pt>
                <c:pt idx="2">
                  <c:v>Лук</c:v>
                </c:pt>
                <c:pt idx="3">
                  <c:v>Укроп</c:v>
                </c:pt>
                <c:pt idx="4">
                  <c:v>Петрушка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bubble3D val="1"/>
        </c:ser>
        <c:shape val="pyramid"/>
        <c:axId val="78722176"/>
        <c:axId val="78738176"/>
        <c:axId val="0"/>
      </c:bar3DChart>
      <c:catAx>
        <c:axId val="78722176"/>
        <c:scaling>
          <c:orientation val="minMax"/>
        </c:scaling>
        <c:axPos val="b"/>
        <c:tickLblPos val="nextTo"/>
        <c:txPr>
          <a:bodyPr/>
          <a:lstStyle/>
          <a:p>
            <a:pPr>
              <a:defRPr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defRPr>
            </a:pPr>
            <a:endParaRPr lang="ru-RU"/>
          </a:p>
        </c:txPr>
        <c:crossAx val="78738176"/>
        <c:crosses val="autoZero"/>
        <c:auto val="1"/>
        <c:lblAlgn val="ctr"/>
        <c:lblOffset val="100"/>
      </c:catAx>
      <c:valAx>
        <c:axId val="7873817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i="1">
                <a:latin typeface="Arial Black" pitchFamily="34" charset="0"/>
              </a:defRPr>
            </a:pPr>
            <a:endParaRPr lang="ru-RU"/>
          </a:p>
        </c:txPr>
        <c:crossAx val="78722176"/>
        <c:crosses val="autoZero"/>
        <c:crossBetween val="between"/>
      </c:valAx>
    </c:plotArea>
    <c:legend>
      <c:legendPos val="r"/>
      <c:legendEntry>
        <c:idx val="2"/>
        <c:delete val="1"/>
      </c:legendEntry>
      <c:layout/>
    </c:legend>
    <c:plotVisOnly val="1"/>
  </c:chart>
  <c:spPr>
    <a:ln>
      <a:solidFill>
        <a:srgbClr val="7030A0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Посевы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Бархатцы</c:v>
                </c:pt>
                <c:pt idx="1">
                  <c:v>Астры</c:v>
                </c:pt>
                <c:pt idx="2">
                  <c:v>Шафраны</c:v>
                </c:pt>
                <c:pt idx="3">
                  <c:v>Настурции</c:v>
                </c:pt>
                <c:pt idx="4">
                  <c:v>Георгины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  <c:pt idx="4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Всходы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Бархатцы</c:v>
                </c:pt>
                <c:pt idx="1">
                  <c:v>Астры</c:v>
                </c:pt>
                <c:pt idx="2">
                  <c:v>Шафраны</c:v>
                </c:pt>
                <c:pt idx="3">
                  <c:v>Настурции</c:v>
                </c:pt>
                <c:pt idx="4">
                  <c:v>Георгины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</c:v>
                </c:pt>
                <c:pt idx="1">
                  <c:v>12</c:v>
                </c:pt>
                <c:pt idx="2">
                  <c:v>10</c:v>
                </c:pt>
                <c:pt idx="3">
                  <c:v>15</c:v>
                </c:pt>
                <c:pt idx="4">
                  <c:v>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Бархатцы</c:v>
                </c:pt>
                <c:pt idx="1">
                  <c:v>Астры</c:v>
                </c:pt>
                <c:pt idx="2">
                  <c:v>Шафраны</c:v>
                </c:pt>
                <c:pt idx="3">
                  <c:v>Настурции</c:v>
                </c:pt>
                <c:pt idx="4">
                  <c:v>Георгины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hape val="box"/>
        <c:axId val="57931648"/>
        <c:axId val="57933184"/>
        <c:axId val="0"/>
      </c:bar3DChart>
      <c:catAx>
        <c:axId val="5793164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rgbClr val="7030A0"/>
                </a:solidFill>
              </a:defRPr>
            </a:pPr>
            <a:endParaRPr lang="ru-RU"/>
          </a:p>
        </c:txPr>
        <c:crossAx val="57933184"/>
        <c:crosses val="autoZero"/>
        <c:auto val="1"/>
        <c:lblAlgn val="ctr"/>
        <c:lblOffset val="100"/>
      </c:catAx>
      <c:valAx>
        <c:axId val="57933184"/>
        <c:scaling>
          <c:orientation val="minMax"/>
        </c:scaling>
        <c:axPos val="l"/>
        <c:numFmt formatCode="General" sourceLinked="1"/>
        <c:tickLblPos val="nextTo"/>
        <c:crossAx val="57931648"/>
        <c:crosses val="autoZero"/>
        <c:crossBetween val="between"/>
      </c:valAx>
    </c:plotArea>
    <c:legend>
      <c:legendPos val="r"/>
      <c:legendEntry>
        <c:idx val="0"/>
        <c:delete val="1"/>
      </c:legendEntry>
      <c:layout/>
    </c:legend>
    <c:plotVisOnly val="1"/>
  </c:chart>
  <c:txPr>
    <a:bodyPr/>
    <a:lstStyle/>
    <a:p>
      <a:pPr>
        <a:defRPr sz="1800" b="1" cap="all" spc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77C93BC-AB62-4149-9AF4-9D84926816B6}" type="datetimeFigureOut">
              <a:rPr lang="ru-RU" smtClean="0"/>
              <a:pPr/>
              <a:t>21.03.2013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D26FA4F-2A45-4974-A7C2-17381727A0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93BC-AB62-4149-9AF4-9D84926816B6}" type="datetimeFigureOut">
              <a:rPr lang="ru-RU" smtClean="0"/>
              <a:pPr/>
              <a:t>21.03.2013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FA4F-2A45-4974-A7C2-17381727A0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93BC-AB62-4149-9AF4-9D84926816B6}" type="datetimeFigureOut">
              <a:rPr lang="ru-RU" smtClean="0"/>
              <a:pPr/>
              <a:t>21.03.2013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FA4F-2A45-4974-A7C2-17381727A0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77C93BC-AB62-4149-9AF4-9D84926816B6}" type="datetimeFigureOut">
              <a:rPr lang="ru-RU" smtClean="0"/>
              <a:pPr/>
              <a:t>21.03.2013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D26FA4F-2A45-4974-A7C2-17381727A0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med"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77C93BC-AB62-4149-9AF4-9D84926816B6}" type="datetimeFigureOut">
              <a:rPr lang="ru-RU" smtClean="0"/>
              <a:pPr/>
              <a:t>21.03.2013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D26FA4F-2A45-4974-A7C2-17381727A0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93BC-AB62-4149-9AF4-9D84926816B6}" type="datetimeFigureOut">
              <a:rPr lang="ru-RU" smtClean="0"/>
              <a:pPr/>
              <a:t>21.03.2013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FA4F-2A45-4974-A7C2-17381727A0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93BC-AB62-4149-9AF4-9D84926816B6}" type="datetimeFigureOut">
              <a:rPr lang="ru-RU" smtClean="0"/>
              <a:pPr/>
              <a:t>21.03.2013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FA4F-2A45-4974-A7C2-17381727A0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7C93BC-AB62-4149-9AF4-9D84926816B6}" type="datetimeFigureOut">
              <a:rPr lang="ru-RU" smtClean="0"/>
              <a:pPr/>
              <a:t>21.03.2013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D26FA4F-2A45-4974-A7C2-17381727A0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med"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93BC-AB62-4149-9AF4-9D84926816B6}" type="datetimeFigureOut">
              <a:rPr lang="ru-RU" smtClean="0"/>
              <a:pPr/>
              <a:t>21.03.2013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6FA4F-2A45-4974-A7C2-17381727A0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77C93BC-AB62-4149-9AF4-9D84926816B6}" type="datetimeFigureOut">
              <a:rPr lang="ru-RU" smtClean="0"/>
              <a:pPr/>
              <a:t>21.03.2013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D26FA4F-2A45-4974-A7C2-17381727A0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7C93BC-AB62-4149-9AF4-9D84926816B6}" type="datetimeFigureOut">
              <a:rPr lang="ru-RU" smtClean="0"/>
              <a:pPr/>
              <a:t>21.03.2013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D26FA4F-2A45-4974-A7C2-17381727A0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 spd="med"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77C93BC-AB62-4149-9AF4-9D84926816B6}" type="datetimeFigureOut">
              <a:rPr lang="ru-RU" smtClean="0"/>
              <a:pPr/>
              <a:t>21.03.2013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D26FA4F-2A45-4974-A7C2-17381727A0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700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nton\Documents\&#1055;&#1088;&#1077;&#1079;&#1077;&#1085;&#1090;&#1072;&#1094;&#1080;&#1103;%20&#1086;&#1075;&#1086;&#1088;&#1086;&#1076;\&#1055;&#1086;&#1076;&#1073;&#1086;&#1088;&#1082;&#1072;\&#1055;&#1077;&#1089;&#1085;&#1080;%20&#1076;&#1083;&#1103;%20&#1076;&#1077;&#1090;&#1077;&#1081;%20-%20&#1055;&#1077;&#1089;&#1077;&#1085;&#1082;&#1072;%20&#1086;%20&#1083;&#1077;&#1090;&#1077;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&#1055;&#1086;&#1076;&#1073;&#1086;&#1088;&#1082;&#1072;/&#1092;&#1086;&#1090;&#1086;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slide" Target="slide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0070C0"/>
                </a:solidFill>
              </a:rPr>
              <a:t>Огород круглый год.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i="1" dirty="0" smtClean="0"/>
              <a:t>Автор: Меределина Татьяна Васильевна</a:t>
            </a:r>
            <a:endParaRPr lang="ru-RU" sz="2400" b="1" i="1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683568" y="548680"/>
            <a:ext cx="6872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tx2"/>
                </a:solidFill>
              </a:rPr>
              <a:t>МБДОУ ДСОВ № 91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6021288"/>
            <a:ext cx="194421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Братск, 2013</a:t>
            </a:r>
            <a:endParaRPr lang="ru-RU" sz="2000" b="1" cap="none" spc="0" dirty="0">
              <a:ln w="11430"/>
              <a:solidFill>
                <a:schemeClr val="accent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Песни для детей - Песенка о лет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786314" y="435769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1" y="332656"/>
            <a:ext cx="76328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1991" y="188640"/>
            <a:ext cx="76328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Вот наш славный огород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P10503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3143248"/>
            <a:ext cx="4560507" cy="34923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Управляющая кнопка: сведения 5">
            <a:hlinkClick r:id="rId3" action="ppaction://hlinksldjump" highlightClick="1"/>
          </p:cNvPr>
          <p:cNvSpPr/>
          <p:nvPr/>
        </p:nvSpPr>
        <p:spPr>
          <a:xfrm>
            <a:off x="8215338" y="6143644"/>
            <a:ext cx="357190" cy="50006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" name="Рисунок 23" descr="P10503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9537" y="1000108"/>
            <a:ext cx="3993803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1991" y="116632"/>
            <a:ext cx="76328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Ай да, молодцы!!!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P1050339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785794"/>
            <a:ext cx="3960440" cy="297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P10503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857232"/>
            <a:ext cx="4143404" cy="31075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Управляющая кнопка: сведения 4">
            <a:hlinkClick r:id="rId5" action="ppaction://hlinksldjump" highlightClick="1"/>
          </p:cNvPr>
          <p:cNvSpPr/>
          <p:nvPr/>
        </p:nvSpPr>
        <p:spPr>
          <a:xfrm>
            <a:off x="8143900" y="6143644"/>
            <a:ext cx="428628" cy="50004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 descr="P10503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00298" y="3804049"/>
            <a:ext cx="4071934" cy="30539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683568" y="548680"/>
            <a:ext cx="6872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332656"/>
            <a:ext cx="4743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содержание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628800"/>
            <a:ext cx="73448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i="1" dirty="0" smtClean="0">
                <a:hlinkClick r:id="rId2" action="ppaction://hlinksldjump"/>
              </a:rPr>
              <a:t>1 Чудеса на окне.</a:t>
            </a:r>
            <a:endParaRPr lang="ru-RU" sz="3200" b="1" i="1" dirty="0" smtClean="0"/>
          </a:p>
          <a:p>
            <a:pPr algn="just"/>
            <a:r>
              <a:rPr lang="ru-RU" sz="3200" b="1" i="1" dirty="0" smtClean="0">
                <a:hlinkClick r:id="rId3" action="ppaction://hlinksldjump"/>
              </a:rPr>
              <a:t>2 Загадки на грядке.</a:t>
            </a:r>
            <a:endParaRPr lang="ru-RU" sz="3200" b="1" i="1" dirty="0" smtClean="0"/>
          </a:p>
          <a:p>
            <a:pPr algn="just"/>
            <a:r>
              <a:rPr lang="ru-RU" sz="3200" b="1" i="1" dirty="0" smtClean="0">
                <a:hlinkClick r:id="rId4" action="ppaction://hlinksldjump"/>
              </a:rPr>
              <a:t>3 Загадки на грядке.</a:t>
            </a:r>
            <a:endParaRPr lang="ru-RU" sz="3200" b="1" i="1" dirty="0" smtClean="0"/>
          </a:p>
          <a:p>
            <a:pPr algn="just"/>
            <a:r>
              <a:rPr lang="ru-RU" sz="3200" b="1" i="1" dirty="0" smtClean="0">
                <a:hlinkClick r:id="rId5" action="ppaction://hlinksldjump"/>
              </a:rPr>
              <a:t>4 Загадки на грядке.</a:t>
            </a:r>
            <a:endParaRPr lang="ru-RU" sz="3200" b="1" i="1" dirty="0" smtClean="0"/>
          </a:p>
          <a:p>
            <a:pPr algn="just"/>
            <a:r>
              <a:rPr lang="ru-RU" sz="3200" b="1" i="1" dirty="0" smtClean="0">
                <a:hlinkClick r:id="rId6" action="ppaction://hlinksldjump"/>
              </a:rPr>
              <a:t>5 Наши наблюдения.</a:t>
            </a:r>
            <a:endParaRPr lang="ru-RU" sz="3200" b="1" i="1" dirty="0" smtClean="0"/>
          </a:p>
          <a:p>
            <a:pPr algn="just"/>
            <a:r>
              <a:rPr lang="ru-RU" sz="3200" b="1" i="1" dirty="0" smtClean="0">
                <a:hlinkClick r:id="rId7" action="ppaction://hlinksldjump"/>
              </a:rPr>
              <a:t>6 Диаграмма роста овощей.</a:t>
            </a:r>
            <a:endParaRPr lang="ru-RU" sz="3200" b="1" i="1" dirty="0" smtClean="0"/>
          </a:p>
          <a:p>
            <a:pPr algn="just"/>
            <a:r>
              <a:rPr lang="ru-RU" sz="3200" b="1" i="1" dirty="0" smtClean="0">
                <a:hlinkClick r:id="rId7" action="ppaction://hlinksldjump"/>
              </a:rPr>
              <a:t>7 Диаграмма роста цветов .</a:t>
            </a:r>
            <a:endParaRPr lang="ru-RU" sz="3200" b="1" i="1" dirty="0" smtClean="0"/>
          </a:p>
          <a:p>
            <a:pPr algn="just"/>
            <a:r>
              <a:rPr lang="ru-RU" sz="3200" b="1" i="1" dirty="0" smtClean="0">
                <a:hlinkClick r:id="rId8" action="ppaction://hlinksldjump"/>
              </a:rPr>
              <a:t>8 Вот наш славный огород.</a:t>
            </a:r>
            <a:endParaRPr lang="ru-RU" sz="3200" b="1" i="1" dirty="0" smtClean="0"/>
          </a:p>
          <a:p>
            <a:pPr algn="just"/>
            <a:r>
              <a:rPr lang="ru-RU" sz="3200" b="1" i="1" dirty="0" smtClean="0">
                <a:hlinkClick r:id="rId9" action="ppaction://hlinksldjump"/>
              </a:rPr>
              <a:t>9Ай да, молодцы.</a:t>
            </a:r>
            <a:endParaRPr lang="ru-RU" sz="3200" b="1" i="1" dirty="0"/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6985" y="332656"/>
            <a:ext cx="5949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Чудеса на окне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P10503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1000108"/>
            <a:ext cx="4176464" cy="2803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P10503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7" y="3259906"/>
            <a:ext cx="4357718" cy="32682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403648" y="332656"/>
            <a:ext cx="5949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Чудеса на окне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Управляющая кнопка: сведения 7">
            <a:hlinkClick r:id="rId4" action="ppaction://hlinksldjump" highlightClick="1"/>
          </p:cNvPr>
          <p:cNvSpPr/>
          <p:nvPr/>
        </p:nvSpPr>
        <p:spPr>
          <a:xfrm>
            <a:off x="8215338" y="6072206"/>
            <a:ext cx="357190" cy="42862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1000" y="332656"/>
            <a:ext cx="63610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Загадки на грядке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5096267" cy="1815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Дом зелёный тесноват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Узкий длинный, гладкий.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доме рядышком сидят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Круглые ребятки.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4293096"/>
            <a:ext cx="6001964" cy="9541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Заставит плакать всех вокруг,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Хоть он и не драчун, а …….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 descr="438EAA82D368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2060848"/>
            <a:ext cx="1728192" cy="1656184"/>
          </a:xfrm>
          <a:prstGeom prst="rect">
            <a:avLst/>
          </a:prstGeom>
        </p:spPr>
      </p:pic>
      <p:pic>
        <p:nvPicPr>
          <p:cNvPr id="6" name="Рисунок 5" descr="919CC0B3CC55-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245596"/>
            <a:ext cx="1656184" cy="13681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87624" y="332656"/>
            <a:ext cx="63610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Загадки на грядке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Управляющая кнопка: сведения 7">
            <a:hlinkClick r:id="rId4" action="ppaction://hlinksldjump" highlightClick="1"/>
          </p:cNvPr>
          <p:cNvSpPr/>
          <p:nvPr/>
        </p:nvSpPr>
        <p:spPr>
          <a:xfrm>
            <a:off x="8215338" y="6215082"/>
            <a:ext cx="428628" cy="39947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2691" y="332656"/>
            <a:ext cx="7117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Загадки на грядке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1340768"/>
            <a:ext cx="4896544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tx2"/>
                </a:solidFill>
              </a:rPr>
              <a:t>Как надела сто рубах,</a:t>
            </a:r>
          </a:p>
          <a:p>
            <a:r>
              <a:rPr lang="ru-RU" sz="2800" b="1" i="1" dirty="0" smtClean="0">
                <a:solidFill>
                  <a:schemeClr val="tx2"/>
                </a:solidFill>
              </a:rPr>
              <a:t>Захрустела на зубах</a:t>
            </a:r>
            <a:endParaRPr lang="ru-RU" sz="2800" b="1" i="1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bryusselskaya-kapus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1700808"/>
            <a:ext cx="2088726" cy="13474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267744" y="3284984"/>
            <a:ext cx="6224781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Маленький горький, луку брат.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E88CE08425B0-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068960"/>
            <a:ext cx="1512168" cy="15121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1043608" y="4869160"/>
            <a:ext cx="5904655" cy="1569660"/>
          </a:xfrm>
          <a:prstGeom prst="rect">
            <a:avLst/>
          </a:prstGeom>
          <a:ln>
            <a:solidFill>
              <a:srgbClr val="7030A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 кудрявый хохолок </a:t>
            </a:r>
          </a:p>
          <a:p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Лису в нору поволок.</a:t>
            </a:r>
          </a:p>
          <a:p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 ощупь очень- гладкая</a:t>
            </a:r>
          </a:p>
          <a:p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 вкус как сахар- сладкая.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" name="Рисунок 7" descr="morkov-dika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4581128"/>
            <a:ext cx="1603011" cy="1134439"/>
          </a:xfrm>
          <a:prstGeom prst="rect">
            <a:avLst/>
          </a:prstGeom>
        </p:spPr>
      </p:pic>
      <p:sp>
        <p:nvSpPr>
          <p:cNvPr id="9" name="Управляющая кнопка: сведения 8">
            <a:hlinkClick r:id="rId5" action="ppaction://hlinksldjump" highlightClick="1"/>
          </p:cNvPr>
          <p:cNvSpPr/>
          <p:nvPr/>
        </p:nvSpPr>
        <p:spPr>
          <a:xfrm>
            <a:off x="8215338" y="6215082"/>
            <a:ext cx="428628" cy="35716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1000" y="332656"/>
            <a:ext cx="63610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Загадки на грядке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96752"/>
            <a:ext cx="5109091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Красивые цветочки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Расцвели в саду,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Запестрели красками,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осень на носу.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imgpreview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412776"/>
            <a:ext cx="2105025" cy="17240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51720" y="4005064"/>
            <a:ext cx="68611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Над лугом парашютики</a:t>
            </a:r>
          </a:p>
          <a:p>
            <a:pPr algn="ctr"/>
            <a:r>
              <a:rPr lang="ru-RU" sz="3600" b="1" spc="300" dirty="0" smtClean="0">
                <a:ln w="11430" cmpd="sng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Качаются на прутике.</a:t>
            </a:r>
            <a:endParaRPr lang="ru-RU" sz="3600" b="1" spc="300" dirty="0">
              <a:ln w="11430" cmpd="sng">
                <a:solidFill>
                  <a:srgbClr val="7030A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" name="Рисунок 7" descr="imgpreview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941168"/>
            <a:ext cx="2200275" cy="1647825"/>
          </a:xfrm>
          <a:prstGeom prst="rect">
            <a:avLst/>
          </a:prstGeom>
        </p:spPr>
      </p:pic>
      <p:sp>
        <p:nvSpPr>
          <p:cNvPr id="7" name="Управляющая кнопка: сведения 6">
            <a:hlinkClick r:id="rId4" action="ppaction://hlinksldjump" highlightClick="1"/>
          </p:cNvPr>
          <p:cNvSpPr/>
          <p:nvPr/>
        </p:nvSpPr>
        <p:spPr>
          <a:xfrm>
            <a:off x="8143900" y="6072206"/>
            <a:ext cx="428628" cy="42860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7386" y="332656"/>
            <a:ext cx="7228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Наши наблюдения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71600" y="1556792"/>
          <a:ext cx="6696743" cy="3816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771"/>
                <a:gridCol w="1028354"/>
                <a:gridCol w="975246"/>
                <a:gridCol w="1404157"/>
                <a:gridCol w="987539"/>
                <a:gridCol w="956676"/>
              </a:tblGrid>
              <a:tr h="527650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Лучшие овощеводы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Лучшие цветоводы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052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Название овощей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Первые</a:t>
                      </a:r>
                      <a:r>
                        <a:rPr lang="ru-RU" sz="1200" baseline="0" dirty="0" smtClean="0"/>
                        <a:t> посевы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Первые всходы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Название цветов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Первые посевы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Первые всходы</a:t>
                      </a:r>
                      <a:endParaRPr lang="ru-RU" sz="1200" dirty="0"/>
                    </a:p>
                  </a:txBody>
                  <a:tcPr/>
                </a:tc>
              </a:tr>
              <a:tr h="527650">
                <a:tc>
                  <a:txBody>
                    <a:bodyPr/>
                    <a:lstStyle/>
                    <a:p>
                      <a:r>
                        <a:rPr lang="ru-RU" dirty="0" smtClean="0"/>
                        <a:t>Горох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марта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7 марта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Бархатцы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 марта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 марта</a:t>
                      </a:r>
                      <a:endParaRPr lang="ru-RU" sz="1200" dirty="0"/>
                    </a:p>
                  </a:txBody>
                  <a:tcPr/>
                </a:tc>
              </a:tr>
              <a:tr h="527650">
                <a:tc>
                  <a:txBody>
                    <a:bodyPr/>
                    <a:lstStyle/>
                    <a:p>
                      <a:r>
                        <a:rPr lang="ru-RU" dirty="0" smtClean="0"/>
                        <a:t>Бобы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 марта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22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 марта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Астры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r>
                        <a:rPr lang="ru-RU" sz="1200" baseline="0" dirty="0" smtClean="0"/>
                        <a:t> марта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 марта</a:t>
                      </a:r>
                      <a:endParaRPr lang="ru-RU" sz="1200" dirty="0"/>
                    </a:p>
                  </a:txBody>
                  <a:tcPr/>
                </a:tc>
              </a:tr>
              <a:tr h="527650">
                <a:tc>
                  <a:txBody>
                    <a:bodyPr/>
                    <a:lstStyle/>
                    <a:p>
                      <a:r>
                        <a:rPr lang="ru-RU" dirty="0" smtClean="0"/>
                        <a:t>Лук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марта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 марта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Шафраны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марта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</a:t>
                      </a:r>
                      <a:r>
                        <a:rPr lang="ru-RU" sz="1200" baseline="0" dirty="0" smtClean="0"/>
                        <a:t> марта</a:t>
                      </a:r>
                      <a:endParaRPr lang="ru-RU" sz="1200" dirty="0"/>
                    </a:p>
                  </a:txBody>
                  <a:tcPr/>
                </a:tc>
              </a:tr>
              <a:tr h="527650">
                <a:tc>
                  <a:txBody>
                    <a:bodyPr/>
                    <a:lstStyle/>
                    <a:p>
                      <a:r>
                        <a:rPr lang="ru-RU" dirty="0" smtClean="0"/>
                        <a:t>Укроп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 марта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19 марта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Настурции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 марта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 марта</a:t>
                      </a:r>
                      <a:endParaRPr lang="ru-RU" sz="1200" dirty="0"/>
                    </a:p>
                  </a:txBody>
                  <a:tcPr/>
                </a:tc>
              </a:tr>
              <a:tr h="527650">
                <a:tc>
                  <a:txBody>
                    <a:bodyPr/>
                    <a:lstStyle/>
                    <a:p>
                      <a:r>
                        <a:rPr lang="ru-RU" dirty="0" smtClean="0"/>
                        <a:t>Петрушка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9 </a:t>
                      </a:r>
                      <a:r>
                        <a:rPr lang="ru-RU" sz="1200" dirty="0" smtClean="0"/>
                        <a:t>марта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20 </a:t>
                      </a:r>
                      <a:r>
                        <a:rPr lang="ru-RU" sz="1200" dirty="0" smtClean="0"/>
                        <a:t>марта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Георгины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 марта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</a:t>
                      </a:r>
                      <a:r>
                        <a:rPr lang="ru-RU" sz="1200" baseline="0" dirty="0" smtClean="0"/>
                        <a:t> марта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Управляющая кнопка: сведения 3">
            <a:hlinkClick r:id="rId2" action="ppaction://hlinksldjump" highlightClick="1"/>
          </p:cNvPr>
          <p:cNvSpPr/>
          <p:nvPr/>
        </p:nvSpPr>
        <p:spPr>
          <a:xfrm>
            <a:off x="8143900" y="6143644"/>
            <a:ext cx="428628" cy="50004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1" y="332656"/>
            <a:ext cx="76328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Диаграмма роста овощей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214414" y="135729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Управляющая кнопка: сведения 3">
            <a:hlinkClick r:id="rId3" action="ppaction://hlinksldjump" highlightClick="1"/>
          </p:cNvPr>
          <p:cNvSpPr/>
          <p:nvPr/>
        </p:nvSpPr>
        <p:spPr>
          <a:xfrm>
            <a:off x="8143900" y="6143644"/>
            <a:ext cx="500066" cy="50006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1" y="332656"/>
            <a:ext cx="76328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Диаграмма роста цветов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99592" y="332656"/>
            <a:ext cx="76328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Диаграмма роста цветов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сведения 4">
            <a:hlinkClick r:id="rId3" action="ppaction://hlinksldjump" highlightClick="1"/>
          </p:cNvPr>
          <p:cNvSpPr/>
          <p:nvPr/>
        </p:nvSpPr>
        <p:spPr>
          <a:xfrm>
            <a:off x="8215338" y="6072206"/>
            <a:ext cx="428628" cy="42862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414</TotalTime>
  <Words>249</Words>
  <Application>Microsoft Office PowerPoint</Application>
  <PresentationFormat>Экран (4:3)</PresentationFormat>
  <Paragraphs>83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Огород круглый год.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Огород круглый год.</dc:title>
  <dc:creator>DNA7 X86</dc:creator>
  <cp:lastModifiedBy>Anton</cp:lastModifiedBy>
  <cp:revision>52</cp:revision>
  <dcterms:created xsi:type="dcterms:W3CDTF">2013-03-18T07:21:19Z</dcterms:created>
  <dcterms:modified xsi:type="dcterms:W3CDTF">2013-03-20T22:04:21Z</dcterms:modified>
</cp:coreProperties>
</file>