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F0A3-A025-480A-8B88-82932C747AB2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3F71-CB18-4DBE-ACE5-BCFD05439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6457968" cy="35004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ребенка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ОВЗ в группе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500570"/>
            <a:ext cx="4714908" cy="171451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Пушкарева Е.В Воспитатель МДОУ №22 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«Аленький цветочек»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151128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Documents and Settings\Admin\Рабочий стол\Новая папка\P5140003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1629" y="2071678"/>
            <a:ext cx="3129742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Documents and Settings\Admin\Рабочий стол\Новая папка\P5140004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3429000"/>
            <a:ext cx="4038600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Творческий вечер 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Агнии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D:\дет.сад фото\Барто\P5030129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668620"/>
            <a:ext cx="6215106" cy="46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Праздники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D:\Мои документы\Новая папка (2)\P3060016.JPG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2143116"/>
            <a:ext cx="4038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648200" y="2071678"/>
            <a:ext cx="40386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C:\Documents and Settings\Admin\Рабочий стол\P512000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071546"/>
            <a:ext cx="7643866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201135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семьи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или неприятие ребенка с психофизическими недостатками</a:t>
            </a:r>
          </a:p>
          <a:p>
            <a:pPr lvl="0">
              <a:buFont typeface="Wingdings" pitchFamily="2" charset="2"/>
              <a:buChar char="v"/>
            </a:pP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Опасения родителей по поводу неприятия обществом ребенка с ОВЗ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ребенка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829576" cy="4268799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Ей было сложно выполнять </a:t>
            </a:r>
          </a:p>
          <a:p>
            <a:pPr lvl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некоторые физические упражнения из-за недостаточной координации.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Испытывала трудности в продуктивных видах деятельности.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Медленно проходила социализация из-за недостаточного опыта взаимодействия  со сверстниками, круг ее общения был узок и ограничен.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6541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развития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901014" cy="398304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развивать психофизические качества, активность в подвижных играх и в самостоятельной двигательной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развивать координацию посредством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упражнений.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упражнять в беге, в прыжках, соблюдая равновесие.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20827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необходимой помощи при лепке, рисовании, выполнении аппликаций.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00882" cy="172560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686700" cy="412592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адекватную самооценку, умение принимать себя и сверстников такими, какие они есть методом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игротерапии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навыки положительной коммуникации со сверстниками (делиться игрушками, предлагать помощь и обращаться за помощью).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661513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Спортивные развлечения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5" descr="D:\дет.сад фото\7 группа родители\1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0683" y="1807859"/>
            <a:ext cx="3711633" cy="411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 descr="D:\дет.сад фото\7 группа родители\2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791944"/>
            <a:ext cx="4038600" cy="414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43985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Documents and Settings\Admin\Рабочий стол\Новая папка\P5140001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7" y="1928802"/>
            <a:ext cx="3286148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Documents and Settings\Admin\Рабочий стол\Новая папка\P5140002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5" y="1928802"/>
            <a:ext cx="314327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168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Адаптация ребенка  с ОВЗ в группе общеразвивающего вида</vt:lpstr>
      <vt:lpstr>Проблемы семьи</vt:lpstr>
      <vt:lpstr>Проблемы ребенка</vt:lpstr>
      <vt:lpstr>Индивидуальная программа развития</vt:lpstr>
      <vt:lpstr>Физическое развитие</vt:lpstr>
      <vt:lpstr>Продуктивная деятельность</vt:lpstr>
      <vt:lpstr>Социализация </vt:lpstr>
      <vt:lpstr>Спортивные развлечения </vt:lpstr>
      <vt:lpstr>Художественное творчество</vt:lpstr>
      <vt:lpstr>Художественное творчество</vt:lpstr>
      <vt:lpstr>Творческий вечер  Агнии Барто</vt:lpstr>
      <vt:lpstr>Праздники 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www.PHILka.RU</cp:lastModifiedBy>
  <cp:revision>23</cp:revision>
  <dcterms:created xsi:type="dcterms:W3CDTF">2012-05-15T06:28:42Z</dcterms:created>
  <dcterms:modified xsi:type="dcterms:W3CDTF">2012-11-12T15:54:55Z</dcterms:modified>
</cp:coreProperties>
</file>