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handoutMasterIdLst>
    <p:handoutMasterId r:id="rId10"/>
  </p:handoutMasterIdLst>
  <p:sldIdLst>
    <p:sldId id="264" r:id="rId2"/>
    <p:sldId id="267" r:id="rId3"/>
    <p:sldId id="269" r:id="rId4"/>
    <p:sldId id="270" r:id="rId5"/>
    <p:sldId id="272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6232" autoAdjust="0"/>
  </p:normalViewPr>
  <p:slideViewPr>
    <p:cSldViewPr>
      <p:cViewPr>
        <p:scale>
          <a:sx n="63" d="100"/>
          <a:sy n="63" d="100"/>
        </p:scale>
        <p:origin x="-7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B0B8B-7EC6-4FBF-849B-C81FC242CDE3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AB58A-1F07-4C6A-B347-2AE5D976C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7361-B3DD-4D1F-AE66-A422975EA14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5BE90-FC2A-4CC3-BDF8-9B0AE7959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Умственное развитие</a:t>
            </a:r>
            <a:r>
              <a:rPr lang="ru-RU" baseline="0" dirty="0" smtClean="0"/>
              <a:t> – </a:t>
            </a:r>
            <a:r>
              <a:rPr lang="ru-RU" baseline="0" smtClean="0"/>
              <a:t>это 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BE90-FC2A-4CC3-BDF8-9B0AE79594D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Умственное развитие-это совокупность качественных и количественных </a:t>
            </a:r>
            <a:r>
              <a:rPr lang="ru-RU" dirty="0" err="1" smtClean="0"/>
              <a:t>изменений,происходящих</a:t>
            </a:r>
            <a:r>
              <a:rPr lang="ru-RU" dirty="0" smtClean="0"/>
              <a:t> в мыслительных процессах в связи с </a:t>
            </a:r>
            <a:r>
              <a:rPr lang="ru-RU" dirty="0" err="1" smtClean="0"/>
              <a:t>возростом</a:t>
            </a:r>
            <a:r>
              <a:rPr lang="ru-RU" dirty="0" smtClean="0"/>
              <a:t> и </a:t>
            </a:r>
            <a:r>
              <a:rPr lang="ru-RU" dirty="0" err="1" smtClean="0"/>
              <a:t>окружаещей</a:t>
            </a:r>
            <a:r>
              <a:rPr lang="ru-RU" dirty="0" smtClean="0"/>
              <a:t> среды.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836712"/>
            <a:ext cx="393065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44824"/>
            <a:ext cx="41907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Умственное  воспитание- планомерное </a:t>
            </a:r>
            <a:r>
              <a:rPr lang="ru-RU" dirty="0" err="1" smtClean="0"/>
              <a:t>целеноправленное</a:t>
            </a:r>
            <a:r>
              <a:rPr lang="ru-RU" dirty="0" smtClean="0"/>
              <a:t> воздействие взрослых на умственное  развитие детей с целью сообщения знаний необходимых для разностороннего развития.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364089" y="2708920"/>
            <a:ext cx="2520280" cy="35950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345" y="1700808"/>
            <a:ext cx="430113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Основная особенность умственного развития ребёнка дошкольного </a:t>
            </a:r>
            <a:r>
              <a:rPr lang="ru-RU" dirty="0" err="1" smtClean="0"/>
              <a:t>возраста-преобладание</a:t>
            </a:r>
            <a:r>
              <a:rPr lang="ru-RU" dirty="0" smtClean="0"/>
              <a:t> образных форм познания: </a:t>
            </a:r>
            <a:r>
              <a:rPr lang="ru-RU" dirty="0" err="1" smtClean="0"/>
              <a:t>восприятия,образного</a:t>
            </a:r>
            <a:r>
              <a:rPr lang="ru-RU" dirty="0" smtClean="0"/>
              <a:t> </a:t>
            </a:r>
            <a:r>
              <a:rPr lang="ru-RU" dirty="0" err="1" smtClean="0"/>
              <a:t>мышления,воображения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102225" y="2348880"/>
            <a:ext cx="4041775" cy="39417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156886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3779912" y="1394948"/>
            <a:ext cx="4906888" cy="5218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132857"/>
            <a:ext cx="4040188" cy="41711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Основная функция умственного воспитания детей первых лет жизни- формирования познавательной деятельности .Маленький ребёнок познаёт окружающий мир в игре, в труде, на прогулках, занятиях, в общении со взрослыми и сверстниками 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556792"/>
            <a:ext cx="443291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Важнейшими задачами умственного воспитания детей дошкольного возраста являются: -сенсорное развитие, развитие мыслительной деятельности, становление речи, воспитание </a:t>
            </a:r>
            <a:r>
              <a:rPr lang="ru-RU" dirty="0" err="1" smtClean="0"/>
              <a:t>любознательности,позновательных</a:t>
            </a:r>
            <a:r>
              <a:rPr lang="ru-RU" dirty="0" smtClean="0"/>
              <a:t> интересов.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989" y="702749"/>
            <a:ext cx="6472903" cy="510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8604448" cy="633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</TotalTime>
  <Words>116</Words>
  <Application>Microsoft Office PowerPoint</Application>
  <PresentationFormat>Экран (4:3)</PresentationFormat>
  <Paragraphs>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2012-09-18T15:19:43Z</dcterms:created>
  <dcterms:modified xsi:type="dcterms:W3CDTF">2013-01-18T12:50:46Z</dcterms:modified>
</cp:coreProperties>
</file>