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4" r:id="rId10"/>
    <p:sldId id="315" r:id="rId11"/>
    <p:sldId id="31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3401-FB1D-4154-BA04-8E99D5E40AA9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A2FD6-6BFD-4DB4-857E-9FB7F5603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32654D-9A12-4FF9-82BF-00424175C954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2B5F49-3B12-4986-8D4E-E5E1D6C8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9000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Животные 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их детеныши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4824536" cy="4968552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436096" y="4149080"/>
            <a:ext cx="3429000" cy="20574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 мам на белом свете,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Всей душой их любят дети.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Только мама есть одна,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Всех дороже мне она.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Кто она? Отвечу я: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мамочка моя!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>
          <a:xfrm>
            <a:off x="539552" y="1144630"/>
            <a:ext cx="4680520" cy="4680520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97880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сегодня у мамы праздник!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1520" y="4149080"/>
            <a:ext cx="5897880" cy="602512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мам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26755">
            <a:off x="1247806" y="1747745"/>
            <a:ext cx="6440506" cy="4830379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Утка и утенок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2800" y="1700808"/>
            <a:ext cx="6274300" cy="4392488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Лиса и лисенок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380422" cy="4788000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Зайчиха и зайчонок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19717"/>
            <a:ext cx="6768752" cy="4797099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Кошка и котенок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466950" cy="4824016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Собака и щенок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6968982" cy="5220000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вот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наши мамочки!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15">
            <a:off x="-252536" y="2204864"/>
            <a:ext cx="4848539" cy="3636404"/>
          </a:xfrm>
          <a:scene3d>
            <a:camera prst="orthographicFront">
              <a:rot lat="0" lon="0" rev="16800000"/>
            </a:camera>
            <a:lightRig rig="threePt" dir="t"/>
          </a:scene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2000">
            <a:off x="4017395" y="2450195"/>
            <a:ext cx="4771342" cy="3477147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любим!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183">
            <a:off x="845608" y="1609725"/>
            <a:ext cx="6462184" cy="4846638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364088" y="2852936"/>
            <a:ext cx="3429000" cy="20574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МАМА- первое слово ребёнка.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МАМА- первые в жизни шаги.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МАМА- самое в мире святое.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МАМУ, МАМУ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свою-береги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 rot="259513">
            <a:off x="261521" y="810201"/>
            <a:ext cx="4839563" cy="4839563"/>
          </a:xfr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</TotalTime>
  <Words>45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Животные и  их детеныши</vt:lpstr>
      <vt:lpstr>Утка и утенок</vt:lpstr>
      <vt:lpstr>Лиса и лисенок</vt:lpstr>
      <vt:lpstr>Зайчиха и зайчонок</vt:lpstr>
      <vt:lpstr>Кошка и котенок</vt:lpstr>
      <vt:lpstr>Собака и щенок</vt:lpstr>
      <vt:lpstr>А вот наши мамочки!</vt:lpstr>
      <vt:lpstr>И мы их очень любим!</vt:lpstr>
      <vt:lpstr>МАМА- первое слово ребёнка.   МАМА- первые в жизни шаги.   МАМА- самое в мире святое.   МАМУ, МАМУ свою-береги!!!</vt:lpstr>
      <vt:lpstr>Много мам на белом свете,  Всей душой их любят дети.  Только мама есть одна,  Всех дороже мне она.  Кто она? Отвечу я:  Это мамочка моя!</vt:lpstr>
      <vt:lpstr>А сегодня у мамы праздник!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их детеныши</dc:title>
  <dc:creator>Lenovo</dc:creator>
  <cp:lastModifiedBy>к ц</cp:lastModifiedBy>
  <cp:revision>8</cp:revision>
  <dcterms:created xsi:type="dcterms:W3CDTF">2012-03-27T11:28:37Z</dcterms:created>
  <dcterms:modified xsi:type="dcterms:W3CDTF">2012-11-24T11:16:53Z</dcterms:modified>
</cp:coreProperties>
</file>