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7" r:id="rId2"/>
    <p:sldId id="269" r:id="rId3"/>
    <p:sldId id="270" r:id="rId4"/>
    <p:sldId id="27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втор" initials="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33" autoAdjust="0"/>
  </p:normalViewPr>
  <p:slideViewPr>
    <p:cSldViewPr>
      <p:cViewPr varScale="1">
        <p:scale>
          <a:sx n="40" d="100"/>
          <a:sy n="40" d="100"/>
        </p:scale>
        <p:origin x="-13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2013-03-20 001\200320137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060848"/>
            <a:ext cx="2572338" cy="4116495"/>
          </a:xfrm>
          <a:prstGeom prst="rect">
            <a:avLst/>
          </a:prstGeom>
          <a:noFill/>
        </p:spPr>
      </p:pic>
      <p:pic>
        <p:nvPicPr>
          <p:cNvPr id="1026" name="Picture 2" descr="I:\2013-03-20 001\200320137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132856"/>
            <a:ext cx="2376264" cy="4228385"/>
          </a:xfrm>
          <a:prstGeom prst="rect">
            <a:avLst/>
          </a:prstGeom>
          <a:noFill/>
        </p:spPr>
      </p:pic>
      <p:pic>
        <p:nvPicPr>
          <p:cNvPr id="5" name="Рисунок 4" descr="20032013769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11657" r="11657"/>
          <a:stretch>
            <a:fillRect/>
          </a:stretch>
        </p:blipFill>
        <p:spPr>
          <a:xfrm rot="5400000">
            <a:off x="-507144" y="2819512"/>
            <a:ext cx="4294536" cy="26331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9672" y="1484784"/>
            <a:ext cx="5867400" cy="76835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Волшебные дорожки для детских ножек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260648"/>
            <a:ext cx="6572296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. Материалы и атрибуты для игр и упражнений</a:t>
            </a:r>
            <a:endParaRPr lang="ru-RU" sz="20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836712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Чтобы игры были еще интереснее, ярче и веселее, мы делаем атрибуты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своими руками! </a:t>
            </a:r>
          </a:p>
        </p:txBody>
      </p:sp>
    </p:spTree>
  </p:cSld>
  <p:clrMapOvr>
    <a:masterClrMapping/>
  </p:clrMapOvr>
  <p:transition advClick="0" advTm="10000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err="1" smtClean="0"/>
              <a:t>Массажеры</a:t>
            </a:r>
            <a:r>
              <a:rPr lang="ru-RU" sz="5400" dirty="0" smtClean="0"/>
              <a:t> </a:t>
            </a:r>
            <a:r>
              <a:rPr lang="ru-RU" sz="5400" b="1" dirty="0" smtClean="0"/>
              <a:t>и </a:t>
            </a:r>
            <a:r>
              <a:rPr lang="ru-RU" sz="5400" b="1" dirty="0" err="1" smtClean="0"/>
              <a:t>гантельки</a:t>
            </a:r>
            <a:endParaRPr lang="ru-RU" sz="5400" b="1" dirty="0"/>
          </a:p>
        </p:txBody>
      </p:sp>
      <p:pic>
        <p:nvPicPr>
          <p:cNvPr id="4" name="Содержимое 3" descr="200320137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2543591" cy="4525962"/>
          </a:xfrm>
        </p:spPr>
      </p:pic>
      <p:pic>
        <p:nvPicPr>
          <p:cNvPr id="2050" name="Picture 2" descr="I:\2013-03-20 001\200320137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071678"/>
            <a:ext cx="2571768" cy="4576269"/>
          </a:xfrm>
          <a:prstGeom prst="rect">
            <a:avLst/>
          </a:prstGeom>
          <a:noFill/>
        </p:spPr>
      </p:pic>
      <p:pic>
        <p:nvPicPr>
          <p:cNvPr id="2052" name="Picture 4" descr="I:\2013-03-20 001\200320137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357298"/>
            <a:ext cx="2640007" cy="469769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03201379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362" r="11362"/>
          <a:stretch>
            <a:fillRect/>
          </a:stretch>
        </p:blipFill>
        <p:spPr>
          <a:xfrm>
            <a:off x="4143372" y="142852"/>
            <a:ext cx="4554594" cy="33124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2100" y="4625183"/>
            <a:ext cx="3548058" cy="76835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Все для массажа стопы: фасоль, орешки и дорожка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074" name="Picture 2" descr="I:\2013-03-20 001\200320137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4143380"/>
            <a:ext cx="4449108" cy="2500306"/>
          </a:xfrm>
          <a:prstGeom prst="rect">
            <a:avLst/>
          </a:prstGeom>
          <a:noFill/>
        </p:spPr>
      </p:pic>
      <p:pic>
        <p:nvPicPr>
          <p:cNvPr id="3075" name="Picture 3" descr="I:\2013-03-20 001\20032013772.jp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100" y="1071546"/>
            <a:ext cx="3106892" cy="285752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4077072"/>
            <a:ext cx="3384376" cy="1949968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Дорожка для стоп и </a:t>
            </a:r>
            <a:r>
              <a:rPr lang="ru-RU" sz="4400" dirty="0" err="1" smtClean="0"/>
              <a:t>следочки</a:t>
            </a:r>
            <a:r>
              <a:rPr lang="ru-RU" sz="4400" dirty="0" smtClean="0"/>
              <a:t> для </a:t>
            </a:r>
            <a:br>
              <a:rPr lang="ru-RU" sz="4400" dirty="0" smtClean="0"/>
            </a:br>
            <a:r>
              <a:rPr lang="ru-RU" sz="4400" dirty="0" smtClean="0"/>
              <a:t> </a:t>
            </a:r>
            <a:r>
              <a:rPr lang="ru-RU" sz="4400" dirty="0" smtClean="0"/>
              <a:t>осанки </a:t>
            </a:r>
            <a:r>
              <a:rPr lang="ru-RU" sz="4400" dirty="0" smtClean="0"/>
              <a:t>.</a:t>
            </a:r>
            <a:endParaRPr lang="ru-RU" sz="4400" dirty="0"/>
          </a:p>
        </p:txBody>
      </p:sp>
      <p:pic>
        <p:nvPicPr>
          <p:cNvPr id="5" name="Содержимое 4" descr="200320137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837513" y="-765603"/>
            <a:ext cx="2697937" cy="4800600"/>
          </a:xfrm>
        </p:spPr>
      </p:pic>
      <p:pic>
        <p:nvPicPr>
          <p:cNvPr id="4098" name="Picture 2" descr="I:\2013-03-20 001\200320137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2500330" cy="44491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50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Массажеры и гантельки</vt:lpstr>
      <vt:lpstr>Слайд 3</vt:lpstr>
      <vt:lpstr>Дорожка для стоп и следочки для   осанки 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здоровье берегу – быть здоровым я хочу!</dc:title>
  <cp:lastModifiedBy>автор</cp:lastModifiedBy>
  <cp:revision>34</cp:revision>
  <dcterms:modified xsi:type="dcterms:W3CDTF">2013-04-15T18:38:36Z</dcterms:modified>
</cp:coreProperties>
</file>