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3712-B7CD-48E0-ADCE-E903BB91A88E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9DDC-DA9B-4A3D-9674-50872B97DC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.mail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356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Зачётное задание выполнено в рамках дистанционного семинара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«Создание интерактивных тестов в </a:t>
            </a:r>
            <a:r>
              <a:rPr lang="ru-RU" sz="2000" dirty="0" err="1" smtClean="0"/>
              <a:t>PowerPoint</a:t>
            </a:r>
            <a:r>
              <a:rPr lang="ru-RU" sz="2000" dirty="0" smtClean="0"/>
              <a:t> 2007/2010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 использованием триггеров»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(Преподаватель </a:t>
            </a:r>
            <a:r>
              <a:rPr lang="ru-RU" sz="2000" dirty="0" err="1" smtClean="0"/>
              <a:t>Л.И.Безрученко</a:t>
            </a:r>
            <a:r>
              <a:rPr lang="ru-RU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«Найди спортивный инвентарь»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4857760"/>
            <a:ext cx="3856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детей дошкольного возраста</a:t>
            </a:r>
            <a:br>
              <a:rPr lang="ru-RU" dirty="0" smtClean="0"/>
            </a:br>
            <a:r>
              <a:rPr lang="ru-RU" dirty="0" smtClean="0"/>
              <a:t>Выполнила: Малахова Екатерина</a:t>
            </a:r>
          </a:p>
          <a:p>
            <a:r>
              <a:rPr lang="ru-RU" dirty="0" smtClean="0"/>
              <a:t>Михайловна</a:t>
            </a:r>
          </a:p>
          <a:p>
            <a:r>
              <a:rPr lang="ru-RU" dirty="0" smtClean="0"/>
              <a:t>ГБДОУ №4</a:t>
            </a:r>
          </a:p>
          <a:p>
            <a:r>
              <a:rPr lang="ru-RU" dirty="0" smtClean="0"/>
              <a:t>Инструктор физического воспитания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691_583680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8" y="4286730"/>
            <a:ext cx="2673342" cy="2006119"/>
          </a:xfrm>
          <a:prstGeom prst="rect">
            <a:avLst/>
          </a:prstGeom>
        </p:spPr>
      </p:pic>
      <p:pic>
        <p:nvPicPr>
          <p:cNvPr id="9" name="Рисунок 8" descr="0b1563453308dd6d67613503e1d27ad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2214554"/>
            <a:ext cx="1724026" cy="1957884"/>
          </a:xfrm>
          <a:prstGeom prst="rect">
            <a:avLst/>
          </a:prstGeom>
        </p:spPr>
      </p:pic>
      <p:pic>
        <p:nvPicPr>
          <p:cNvPr id="10" name="Рисунок 9" descr="main_product_13202403517302780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2500306"/>
            <a:ext cx="2000244" cy="2000244"/>
          </a:xfrm>
          <a:prstGeom prst="rect">
            <a:avLst/>
          </a:prstGeom>
        </p:spPr>
      </p:pic>
      <p:pic>
        <p:nvPicPr>
          <p:cNvPr id="11" name="Рисунок 10" descr="дорп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643446"/>
            <a:ext cx="1885950" cy="1924050"/>
          </a:xfrm>
          <a:prstGeom prst="rect">
            <a:avLst/>
          </a:prstGeom>
        </p:spPr>
      </p:pic>
      <p:pic>
        <p:nvPicPr>
          <p:cNvPr id="12" name="Рисунок 11" descr="орал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77484"/>
            <a:ext cx="2786082" cy="2127553"/>
          </a:xfrm>
          <a:prstGeom prst="rect">
            <a:avLst/>
          </a:prstGeom>
        </p:spPr>
      </p:pic>
      <p:pic>
        <p:nvPicPr>
          <p:cNvPr id="13" name="Рисунок 12" descr="Flexlite02_enl_enl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86651"/>
            <a:ext cx="2107713" cy="2556532"/>
          </a:xfrm>
          <a:prstGeom prst="rect">
            <a:avLst/>
          </a:prstGeom>
        </p:spPr>
      </p:pic>
      <p:pic>
        <p:nvPicPr>
          <p:cNvPr id="14" name="Рисунок 13" descr="kolco-basket-amorti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39294" y="4214819"/>
            <a:ext cx="2829739" cy="2214578"/>
          </a:xfrm>
          <a:prstGeom prst="rect">
            <a:avLst/>
          </a:prstGeom>
        </p:spPr>
      </p:pic>
      <p:pic>
        <p:nvPicPr>
          <p:cNvPr id="15" name="Рисунок 14" descr="winter-13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214290"/>
            <a:ext cx="2714645" cy="21033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28860" y="3286124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Найди спортивный инвентарь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3 -0.00787 C -0.02171 -0.01366 -0.02865 -0.01806 -0.03803 -0.02061 C -0.05035 -0.03056 -0.06719 -0.03403 -0.08091 -0.03959 C -0.08612 -0.04167 -0.09098 -0.04561 -0.09636 -0.04607 C -0.12171 -0.04792 -0.14723 -0.04815 -0.17258 -0.04908 C -0.20678 -0.04653 -0.24115 -0.04769 -0.27501 -0.04121 C -0.28126 -0.04005 -0.28473 -0.0301 -0.29046 -0.02686 C -0.304 -0.01922 -0.31667 -0.00903 -0.33091 -0.00324 C -0.33351 0.00879 -0.33733 0.01828 -0.34532 0.02546 C -0.34706 0.03356 -0.35192 0.03865 -0.35469 0.04606 C -0.35747 0.05347 -0.35765 0.05879 -0.36303 0.06342 C -0.36268 0.0831 -0.36337 0.10277 -0.36199 0.12222 C -0.36181 0.125 -0.35903 0.12615 -0.35834 0.1287 C -0.35695 0.13472 -0.35799 0.14189 -0.35591 0.14768 C -0.35521 0.14976 -0.35417 0.15185 -0.35365 0.15393 C -0.34879 0.17199 -0.34167 0.19351 -0.33091 0.20648 C -0.32848 0.20926 -0.32431 0.21689 -0.32032 0.21898 C -0.31146 0.22384 -0.30209 0.22847 -0.29289 0.23171 C -0.27796 0.23703 -0.26164 0.23472 -0.24636 0.23981 C -0.1856 0.23842 -0.19081 0.24143 -0.15469 0.23171 C -0.14949 0.22708 -0.1441 0.22546 -0.13803 0.22384 C -0.12709 0.21365 -0.11546 0.20115 -0.10244 0.19676 C -0.08872 0.18541 -0.07865 0.16689 -0.06424 0.15717 C -0.06216 0.15347 -0.06094 0.14907 -0.05834 0.14606 C -0.05626 0.14351 -0.05122 0.13981 -0.05122 0.13981 C -0.04567 0.125 -0.05261 0.1412 -0.0441 0.1287 C -0.04185 0.12523 -0.04046 0.12083 -0.03803 0.11759 C -0.03681 0.11597 -0.03577 0.11435 -0.03456 0.11273 C -0.0323 0.1037 -0.01771 0.08564 -0.01303 0.07615 C -0.00938 0.06851 -0.00851 0.05995 -0.00469 0.05231 C -0.00226 0.03449 -7.5E-6 0.01828 -7.5E-6 2.96296E-6 " pathEditMode="relative" ptsTypes="ffffffffffffffffffffffffffffff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-0.03072 -0.01065 -0.10451 -0.00764 -0.10937 -0.00787 C -0.12517 -0.01135 -0.1427 -0.01875 -0.1559 -0.03172 C -0.16545 -0.04098 -0.17343 -0.05139 -0.18437 -0.05857 C -0.18732 -0.06436 -0.19097 -0.06875 -0.19392 -0.07454 C -0.19791 -0.08218 -0.20104 -0.09028 -0.2059 -0.09676 C -0.2085 -0.10741 -0.21788 -0.12593 -0.22257 -0.13635 C -0.22569 -0.15301 -0.22968 -0.16922 -0.23333 -0.18565 C -0.23402 -0.19352 -0.23472 -0.20162 -0.23559 -0.20949 C -0.23715 -0.22477 -0.24045 -0.25556 -0.24045 -0.25556 C -0.23923 -0.29422 -0.24097 -0.29237 -0.23333 -0.31899 C -0.23177 -0.33149 -0.22916 -0.34352 -0.22604 -0.35556 C -0.22552 -0.35764 -0.22361 -0.35857 -0.22257 -0.36019 C -0.21388 -0.37477 -0.22222 -0.36551 -0.21059 -0.37616 C -0.20868 -0.37778 -0.20763 -0.38079 -0.2059 -0.38241 C -0.19548 -0.39237 -0.18125 -0.39399 -0.16892 -0.39676 C -0.15625 -0.40417 -0.15781 -0.40463 -0.14166 -0.40625 C -0.11458 -0.41528 -0.0868 -0.41297 -0.05937 -0.41112 C -0.0493 -0.40718 -0.03975 -0.40186 -0.02968 -0.39838 C -0.02586 -0.39491 -0.02222 -0.39213 -0.0177 -0.39051 C -0.0151 -0.38473 -0.01163 -0.38287 -0.00833 -0.37778 C -0.0026 -0.36899 0.00261 -0.35949 0.00955 -0.35232 C 0.0132 -0.34445 0.01667 -0.33496 0.02153 -0.32848 C 0.02379 -0.31991 0.02657 -0.31158 0.02865 -0.30301 C 0.03073 -0.29445 0.03039 -0.28612 0.03334 -0.27778 C 0.03507 -0.26459 0.03629 -0.2507 0.03941 -0.23797 C 0.04115 -0.22199 0.04428 -0.20649 0.04653 -0.19051 C 0.04914 -0.17223 0.05035 -0.15348 0.05243 -0.13496 C 0.04914 -0.09237 0.05087 -0.05973 0.02865 -0.0301 C 0.02726 -0.02431 0.02292 -0.01598 0.0191 -0.01274 C 0.01754 -0.00649 0.01702 -0.00348 0.01198 -0.00162 C 0.00816 0.00601 0.00712 0.00185 -3.61111E-6 3.7037E-7 Z " pathEditMode="relative" ptsTypes="ffffffffffffffffffffffffffffffff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77778E-6 C -0.02066 -0.00649 -0.04098 -0.01459 -0.06198 -0.01899 C -0.07361 -0.0257 -0.08542 -0.03265 -0.09757 -0.03797 C -0.10417 -0.04075 -0.10556 -0.04005 -0.11077 -0.04445 C -0.11667 -0.04931 -0.12049 -0.05672 -0.12622 -0.06181 C -0.12969 -0.06852 -0.13073 -0.07269 -0.13577 -0.07778 C -0.13698 -0.0845 -0.13716 -0.08704 -0.14045 -0.09352 C -0.14584 -0.1044 -0.14254 -0.09283 -0.14636 -0.10302 C -0.15052 -0.11413 -0.15521 -0.12616 -0.15834 -0.13797 C -0.16111 -0.14839 -0.16302 -0.15857 -0.16667 -0.16829 C -0.16545 -0.20255 -0.16945 -0.24515 -0.14636 -0.26829 C -0.14445 -0.27663 -0.14653 -0.27038 -0.14045 -0.2794 C -0.13177 -0.29237 -0.125 -0.29815 -0.11424 -0.30788 C -0.11181 -0.31297 -0.10087 -0.32362 -0.09636 -0.32524 C -0.09514 -0.3264 -0.0941 -0.32778 -0.09289 -0.32848 C -0.08941 -0.33056 -0.08525 -0.33056 -0.08212 -0.33334 C -0.07622 -0.33843 -0.06875 -0.34422 -0.06198 -0.34607 C -0.0533 -0.34862 -0.04445 -0.35024 -0.03577 -0.35232 C -0.03143 -0.35348 -0.02257 -0.35556 -0.02257 -0.35556 C 0.01632 -0.3551 0.05521 -0.35602 0.09409 -0.35394 C 0.09757 -0.35371 0.09965 -0.34862 0.10243 -0.34607 C 0.10816 -0.34098 0.11527 -0.33612 0.12031 -0.3301 C 0.12361 -0.32616 0.12604 -0.32084 0.12968 -0.31737 C 0.13437 -0.31297 0.13802 -0.30741 0.14288 -0.30302 C 0.14514 -0.30093 0.15 -0.29677 0.15 -0.29677 C 0.1533 -0.29028 0.15573 -0.28195 0.16076 -0.27778 C 0.16232 -0.26737 0.16736 -0.26112 0.17135 -0.25232 C 0.17291 -0.2426 0.17777 -0.23218 0.18211 -0.22385 C 0.18524 -0.21112 0.18871 -0.20371 0.19531 -0.19352 C 0.19809 -0.17663 0.19982 -0.17524 0.19635 -0.1507 C 0.19583 -0.147 0.19253 -0.14491 0.19166 -0.14121 C 0.18906 -0.13056 0.18055 -0.11297 0.17378 -0.10626 C 0.16927 -0.09491 0.17257 -0.1014 0.16198 -0.08727 C 0.16041 -0.08519 0.15711 -0.08079 0.15711 -0.08079 C 0.15295 -0.06714 0.1434 -0.05927 0.13455 -0.0507 C 0.12968 -0.04584 0.1243 -0.04028 0.11909 -0.03635 C 0.11024 -0.02964 0.12152 -0.04214 0.11076 -0.03172 C 0.10347 -0.02454 0.09705 -0.01922 0.08802 -0.01575 C 0.08576 -0.01482 0.07205 -0.01297 0.07031 -0.01274 C 0.05885 -0.00255 0.02951 -0.00278 0.01666 -0.00163 C 0.01024 0.00694 0.00503 0.01597 -0.00469 0.01597 L 0.0059 0.01435 " pathEditMode="relative" ptsTypes="ffffffffffffffffffffffffffffffffffffffff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4549 -0.03473 -0.01146 -0.13449 0.01441 -0.19213 C 0.0158 -0.20903 0.01719 -0.20533 0.02031 -0.21899 C 0.02309 -0.23125 0.0224 -0.2426 0.02743 -0.25394 C 0.02917 -0.2625 0.03038 -0.26598 0.03576 -0.2713 C 0.03924 -0.28056 0.04323 -0.28426 0.05 -0.28889 C 0.05399 -0.29561 0.05938 -0.30348 0.06563 -0.30625 C 0.07118 -0.31667 0.08004 -0.31945 0.0882 -0.32547 C 0.0934 -0.3294 0.09826 -0.33611 0.10365 -0.33959 C 0.1092 -0.34329 0.11667 -0.34491 0.12274 -0.34607 C 0.13142 -0.35047 0.14028 -0.35324 0.14896 -0.35718 C 0.17517 -0.35394 0.20156 -0.35394 0.22743 -0.34769 C 0.23611 -0.34561 0.24826 -0.32639 0.25486 -0.31899 C 0.2599 -0.30602 0.25365 -0.31875 0.2632 -0.30949 C 0.26441 -0.30834 0.26458 -0.30602 0.26563 -0.30463 C 0.26701 -0.30278 0.26892 -0.30162 0.27031 -0.3 C 0.2724 -0.29746 0.27413 -0.29445 0.27622 -0.29213 C 0.27847 -0.28959 0.28333 -0.28565 0.28333 -0.28565 C 0.28889 -0.275 0.29323 -0.26343 0.3 -0.25394 C 0.30278 -0.24283 0.3 -0.24561 0.30608 -0.24283 C 0.31007 -0.23195 0.31146 -0.22037 0.31563 -0.20949 C 0.31667 -0.20301 0.31754 -0.19676 0.3191 -0.19051 C 0.32205 -0.14838 0.3316 -0.09885 0.31441 -0.06181 C 0.3125 -0.04676 0.30295 -0.03311 0.29653 -0.02061 C 0.29271 -0.0132 0.28872 -0.00348 0.28455 0.00324 C 0.27656 0.0162 0.26615 0.02662 0.25833 0.03981 C 0.25521 0.04514 0.2533 0.05208 0.24896 0.05555 C 0.23993 0.06273 0.23177 0.07083 0.22274 0.07777 C 0.20955 0.08796 0.19601 0.09583 0.18229 0.10486 C 0.17413 0.11018 0.1842 0.10625 0.17153 0.11111 C 0.1684 0.11226 0.16198 0.11435 0.16198 0.11435 C 0.13177 0.11319 0.10156 0.11412 0.07153 0.11111 C 0.06701 0.11064 0.06389 0.10463 0.05955 0.10324 C 0.05434 0.09606 0.04722 0.09213 0.04063 0.08726 C 0.03281 0.08148 0.02639 0.07199 0.01788 0.06828 C 0.00816 0.05926 0.00816 0.04745 0.00486 0.03009 C 0.00399 0.02592 0.00382 0.02037 0.00122 0.01759 " pathEditMode="relative" ptsTypes="ffffffffffffffffffffffffffffffffffff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C -0.00243 -0.01597 -0.00017 -0.03148 0.00469 -0.04606 C 0.01111 -0.06574 0.01146 -0.08264 0.02622 -0.09676 C 0.03247 -0.10972 0.0474 -0.13333 0.05833 -0.13819 C 0.06684 -0.14884 0.07899 -0.16065 0.09045 -0.16342 C 0.09497 -0.16782 0.09896 -0.16967 0.10365 -0.17315 C 0.11493 -0.18148 0.12257 -0.19074 0.13576 -0.19375 C 0.14931 -0.2 0.16094 -0.19792 0.175 -0.19676 C 0.18507 -0.19282 0.19653 -0.18935 0.20712 -0.18727 C 0.21198 -0.18518 0.21493 -0.18241 0.22031 -0.18102 C 0.22691 -0.17639 0.22951 -0.16829 0.23576 -0.16342 C 0.2434 -0.15741 0.24878 -0.14954 0.2559 -0.14282 C 0.25677 -0.1412 0.25764 -0.13981 0.25833 -0.13819 C 0.25885 -0.13657 0.25885 -0.13472 0.25955 -0.13333 C 0.2651 -0.12222 0.27257 -0.11065 0.27865 -0.1 C 0.27986 -0.09768 0.28003 -0.09467 0.2809 -0.09213 C 0.2842 -0.08241 0.28837 -0.07245 0.29288 -0.06342 C 0.2941 -0.05208 0.29479 -0.03889 0.29878 -0.0287 C 0.30156 -0.00579 0.30191 0.02014 0.29167 0.03958 C 0.28941 0.04861 0.28038 0.06111 0.275 0.06829 C 0.27326 0.07523 0.26944 0.08171 0.26424 0.08403 C 0.25885 0.09167 0.26059 0.09283 0.25243 0.09514 C 0.24983 0.09746 0.24809 0.10116 0.24531 0.10324 C 0.24253 0.10533 0.23542 0.10695 0.23212 0.10787 C 0.22934 0.10949 0.22674 0.11158 0.22378 0.11273 C 0.22153 0.11366 0.21892 0.1132 0.21667 0.11435 C 0.1967 0.1257 0.21684 0.12037 0.19878 0.12384 C 0.18316 0.13935 0.14826 0.13681 0.12865 0.13796 C 0.11632 0.14074 0.11944 0.14097 0.10122 0.13658 C 0.09479 0.13496 0.09115 0.13009 0.08455 0.12847 C 0.08056 0.12338 0.07552 0.11991 0.07031 0.11736 C 0.06059 0.10486 0.04618 0.09884 0.03802 0.08403 C 0.02743 0.06505 0.04167 0.09167 0.03212 0.06991 C 0.02969 0.06435 0.02604 0.05972 0.02378 0.05394 C 0.02101 0.04653 0.01962 0.04097 0.01424 0.03658 C 0.01181 0.03125 0.0092 0.02755 0.00712 0.02222 C 0.00642 0.0206 0.00538 0.01898 0.00469 0.01736 C 0.00382 0.01528 0.00243 0.01111 0.00243 0.01111 L 0.00833 -0.01111 L 0.00712 0.00787 " pathEditMode="relative" ptsTypes="fffffffffffffffffffffffffffffffffffffA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C 0.01302 -0.0294 0.00573 -0.02083 0.01667 -0.03171 C 0.01754 -0.03333 0.01858 -0.03472 0.0191 -0.03657 C 0.0198 -0.03866 0.01945 -0.04097 0.02032 -0.04282 C 0.02223 -0.04745 0.02657 -0.05255 0.02969 -0.05555 C 0.03577 -0.06759 0.05226 -0.07986 0.06302 -0.08403 C 0.06789 -0.08842 0.06667 -0.08796 0.07379 -0.09051 C 0.07848 -0.09213 0.08802 -0.09514 0.08802 -0.09514 C 0.1033 -0.10856 0.09236 -0.10139 0.12379 -0.10324 C 0.13039 -0.10486 0.14254 -0.10764 0.14757 -0.10787 C 0.15973 -0.10856 0.17257 -0.10393 0.18455 -0.10162 C 0.18976 -0.09676 0.19549 -0.09491 0.20122 -0.09051 C 0.20938 -0.08426 0.21823 -0.07755 0.22743 -0.07454 C 0.23629 -0.0669 0.24063 -0.05671 0.24757 -0.04606 C 0.25695 -0.03148 0.26528 -0.01713 0.27379 -0.00162 C 0.27657 0.00972 0.28177 0.02176 0.28698 0.03171 C 0.2882 0.03727 0.28924 0.0412 0.29167 0.04607 C 0.29427 0.05926 0.29931 0.07245 0.30122 0.08565 C 0.30313 0.09838 0.30348 0.11181 0.30712 0.12384 C 0.30747 0.12755 0.30747 0.13148 0.30834 0.13495 C 0.30868 0.13681 0.31077 0.13773 0.31077 0.13958 C 0.31077 0.16134 0.31025 0.1831 0.30834 0.20486 C 0.30799 0.20949 0.30434 0.2132 0.30243 0.21736 C 0.2967 0.23056 0.28976 0.24259 0.28212 0.2537 C 0.27986 0.25718 0.27674 0.25949 0.275 0.26343 C 0.27257 0.26898 0.27101 0.27292 0.26789 0.27778 C 0.26077 0.28889 0.25018 0.30602 0.24045 0.31273 C 0.23855 0.31412 0.23646 0.31482 0.23455 0.31597 C 0.23334 0.3169 0.23212 0.31806 0.23091 0.31898 C 0.22709 0.32176 0.2191 0.32708 0.2191 0.32708 C 0.21511 0.33472 0.20313 0.33982 0.19636 0.3412 C 0.1882 0.34676 0.17934 0.34722 0.17032 0.34931 C 0.15087 0.3537 0.1316 0.35648 0.11198 0.3588 C 0.04028 0.35486 0.0717 0.36366 0.0441 0.3507 C 0.04011 0.3456 0.03664 0.34097 0.03212 0.33658 C 0.02865 0.325 0.0217 0.31574 0.01667 0.30486 C 0.01632 0.30208 0.0165 0.29908 0.01545 0.29676 C 0.01476 0.29514 0.01285 0.29514 0.01198 0.29375 C 0.00764 0.28681 0.00365 0.27755 -5.55556E-7 0.26991 C -0.00139 0.26296 -0.00295 0.25695 -0.0059 0.2507 C -0.00833 0.23542 -0.00885 0.21968 -0.01302 0.20486 C -0.01493 0.19051 -0.0158 0.17616 -0.01788 0.16181 C -0.01753 0.13519 -0.01736 0.10903 -0.01666 0.08264 C -0.01649 0.07477 -0.01666 0.05579 -0.01302 0.04931 C -0.01145 0.04653 -0.00902 0.04491 -0.00711 0.04283 C -0.00434 0.03264 -0.00104 0.0331 0.00365 0.02546 C 0.00591 0.02199 0.00747 0.01783 0.00955 0.01435 C 0.01094 -0.00023 0.01424 -0.0118 0.01424 -0.02708 " pathEditMode="relative" ptsTypes="fffffffffffffffffffffffffffffffffffffffffffffff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66267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Тест сортировка.</a:t>
            </a:r>
          </a:p>
          <a:p>
            <a:r>
              <a:rPr lang="ru-RU" dirty="0" smtClean="0"/>
              <a:t>Отсортировать </a:t>
            </a:r>
            <a:r>
              <a:rPr lang="ru-RU" dirty="0"/>
              <a:t>спортивный инвентарь от других </a:t>
            </a:r>
            <a:r>
              <a:rPr lang="ru-RU" dirty="0" smtClean="0"/>
              <a:t>предметов.</a:t>
            </a:r>
          </a:p>
          <a:p>
            <a:r>
              <a:rPr lang="ru-RU" dirty="0" smtClean="0"/>
              <a:t>Цель:  закреплять название спортивного инвентаря и предметов </a:t>
            </a:r>
          </a:p>
          <a:p>
            <a:r>
              <a:rPr lang="ru-RU" dirty="0"/>
              <a:t> </a:t>
            </a:r>
            <a:r>
              <a:rPr lang="ru-RU" dirty="0" smtClean="0"/>
              <a:t>           другого назначения.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521495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Ссылки: </a:t>
            </a:r>
            <a:r>
              <a:rPr lang="en-US" dirty="0" smtClean="0">
                <a:hlinkClick r:id="rId2"/>
              </a:rPr>
              <a:t>http://go.mail.ru/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en-US" dirty="0" smtClean="0"/>
              <a:t>http://go.mail.ru/search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67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2013-11-23T14:18:49Z</dcterms:created>
  <dcterms:modified xsi:type="dcterms:W3CDTF">2013-11-23T17:46:23Z</dcterms:modified>
</cp:coreProperties>
</file>