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C1D9-601B-4B58-BBA1-2FA96209FBC8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E574-6C7C-4F54-8AFD-727EB82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yandsearc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Дидактическая игра с использованием триггеров: «Угадай </a:t>
            </a:r>
            <a:r>
              <a:rPr lang="ru-RU" sz="2800" dirty="0" smtClean="0"/>
              <a:t>время года».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14942" y="4429132"/>
            <a:ext cx="371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детей дошкольного возраста</a:t>
            </a:r>
            <a:br>
              <a:rPr lang="ru-RU" dirty="0" smtClean="0"/>
            </a:br>
            <a:r>
              <a:rPr lang="ru-RU" dirty="0" smtClean="0"/>
              <a:t>Выполнила: Малахова Елизавета</a:t>
            </a:r>
          </a:p>
          <a:p>
            <a:r>
              <a:rPr lang="ru-RU" dirty="0" smtClean="0"/>
              <a:t>Михайловна</a:t>
            </a:r>
          </a:p>
          <a:p>
            <a:r>
              <a:rPr lang="ru-RU" dirty="0" smtClean="0"/>
              <a:t>ГБДОУ №25</a:t>
            </a:r>
          </a:p>
          <a:p>
            <a:r>
              <a:rPr lang="ru-RU" dirty="0" smtClean="0"/>
              <a:t>Воспитатель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93654279_0_76de7_b6d6e1ea_X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5394CE"/>
              </a:clrFrom>
              <a:clrTo>
                <a:srgbClr val="5394C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428604"/>
            <a:ext cx="928694" cy="6995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2910" y="571480"/>
            <a:ext cx="175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ЗИМА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64" y="57148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ЛЕТО</a:t>
            </a:r>
            <a:endParaRPr lang="ru-RU" sz="3200" b="1" dirty="0"/>
          </a:p>
        </p:txBody>
      </p:sp>
      <p:pic>
        <p:nvPicPr>
          <p:cNvPr id="6" name="Рисунок 5" descr="1286374822_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857364"/>
            <a:ext cx="1853169" cy="2700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x_3a8756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5918" y="2000240"/>
            <a:ext cx="285752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286374846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714488"/>
            <a:ext cx="1846268" cy="2698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0a2ce17fc9282d778539d7075c5d6b0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4357694"/>
            <a:ext cx="2598226" cy="2158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x_4d9d243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28926" y="4429132"/>
            <a:ext cx="304802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81956865_0_44de3_42c857f1_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43636" y="4429132"/>
            <a:ext cx="275527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295846526_leto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0892" y="1428736"/>
            <a:ext cx="2000264" cy="2930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68203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285728"/>
            <a:ext cx="1313991" cy="91603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0.04259 L -0.01823 -0.19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03704E-6 L 0.31493 -0.1889 " pathEditMode="relative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-0.10393 L -0.30573 -0.324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07864 -0.28333 " pathEditMode="relative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66 0.04444 L -0.6691 -0.459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33073 -0.53541 " pathEditMode="relative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83 0.10625 L 0.04323 -0.5342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5838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Тест сортировка.</a:t>
            </a:r>
          </a:p>
          <a:p>
            <a:r>
              <a:rPr lang="ru-RU" dirty="0" smtClean="0"/>
              <a:t>Отсортировать времена года.</a:t>
            </a:r>
          </a:p>
          <a:p>
            <a:r>
              <a:rPr lang="ru-RU" dirty="0" smtClean="0"/>
              <a:t>Цель:  закреплять названия времен года, уметь выделять</a:t>
            </a:r>
          </a:p>
          <a:p>
            <a:r>
              <a:rPr lang="ru-RU" dirty="0" smtClean="0"/>
              <a:t> характерные особенности.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5072074"/>
            <a:ext cx="3794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Ссылки:  </a:t>
            </a:r>
            <a:r>
              <a:rPr lang="en-US" dirty="0" smtClean="0">
                <a:hlinkClick r:id="rId2"/>
              </a:rPr>
              <a:t>http://yandex.ru/yandsearch</a:t>
            </a:r>
            <a:endParaRPr lang="ru-RU" dirty="0" smtClean="0"/>
          </a:p>
          <a:p>
            <a:r>
              <a:rPr lang="ru-RU" dirty="0" smtClean="0"/>
              <a:t>                 </a:t>
            </a:r>
            <a:r>
              <a:rPr lang="en-US" dirty="0" smtClean="0"/>
              <a:t>https://www.google.ru</a:t>
            </a:r>
            <a:endParaRPr lang="ru-RU" dirty="0"/>
          </a:p>
        </p:txBody>
      </p: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2013-11-07T19:54:14Z</dcterms:created>
  <dcterms:modified xsi:type="dcterms:W3CDTF">2013-12-10T17:47:56Z</dcterms:modified>
</cp:coreProperties>
</file>