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72" r:id="rId4"/>
    <p:sldId id="259" r:id="rId5"/>
    <p:sldId id="260" r:id="rId6"/>
    <p:sldId id="271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7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6031331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en-US" sz="2800" b="1" i="1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en-US" sz="2800" b="1" i="1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Круглый стол.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Тема: «Дети войны»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0004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ГБОУ РТ школа-интернат для детей сирот и детей, оставшихся без попечения родителей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00050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Работа ученицы 9 «в» класса 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Ховалыг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Шончалай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1995 г.р.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500570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Руководитель: воспитатель  </a:t>
            </a:r>
            <a:r>
              <a:rPr lang="ru-RU" b="1" dirty="0" err="1" smtClean="0">
                <a:solidFill>
                  <a:srgbClr val="FFFF00"/>
                </a:solidFill>
              </a:rPr>
              <a:t>Кара-сал</a:t>
            </a:r>
            <a:r>
              <a:rPr lang="ru-RU" b="1" dirty="0" smtClean="0">
                <a:solidFill>
                  <a:srgbClr val="FFFF00"/>
                </a:solidFill>
              </a:rPr>
              <a:t> Л.Т.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ГБОУ РТ школа-интернат для детей сирот и детей, оставшихся без попечения родителей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48" y="571480"/>
            <a:ext cx="764386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Земли Российской преданные дети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Бессмертными вы стали на планете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Навстречу солнцу чистыми руками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Победы нашей вознесли вы знамя.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214290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Служил на флоте юнга. А звали его Саша. Однажды фашистский корабль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открыл огонь по катеру. Снаряд попал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 моторное отделение. Саша своим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телом прикрыл пробоину. Машины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заработали, катер ушел от врага.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Саша Ковалев отдал свою жизнь, спасая команду.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4348" y="214290"/>
            <a:ext cx="778674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Ване было 14лет. Это было под Москвой. Ваня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увидел, что к селу идут солдаты.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 А село было занято фашистами, которые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всюду расставили пулеметы. Мальчик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побежал навстречу нашим бойцам.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Проваливаясь в глубокий снег, он падал,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</a:rPr>
              <a:t>поднимался, опять бежал вперед и кричал: </a:t>
            </a:r>
            <a:r>
              <a:rPr lang="ru-RU" sz="2800" b="1" dirty="0" smtClean="0">
                <a:solidFill>
                  <a:srgbClr val="FFFF00"/>
                </a:solidFill>
              </a:rPr>
              <a:t>«Остановитесь, здесь пулеметы!».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428604"/>
            <a:ext cx="78581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Наши бойцы услышали Ваню и залегли</a:t>
            </a:r>
            <a:endParaRPr lang="ru-RU" sz="2400" b="1" baseline="0" dirty="0" smtClean="0">
              <a:solidFill>
                <a:srgbClr val="FFFF00"/>
              </a:solidFill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Добежав до бойцов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Ваня показал им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безопасный путь. Наши воины обошли село с тыла и выбили из него фашистов. За этот подвиг Ваня был награжден орденом Красной Звезды.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Мы никогда не забудем подвиги, которые совершили юные герои во время Великой Отечественной войны.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За страну родную люди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Отдавали жизнь свою,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Никогда мы не забудем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Павших в доблестном бою.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FFFF00"/>
                </a:solidFill>
              </a:rPr>
              <a:t>Герой никогда не умрет - он вечно живет!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Admin\Мои документы\Downloads\w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71517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6357982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785794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Люди! Покуда сердца стучатся – помните, какой ценой завоевано счастье, пожалуйста, помните!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Война …  жесточе нету слова.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Admin\Мои документы\Downloads\79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3929090" cy="335758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Download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42984"/>
            <a:ext cx="4214842" cy="33909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507207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</a:t>
            </a:r>
            <a:r>
              <a:rPr lang="ru-RU" sz="2400" b="1" dirty="0" smtClean="0">
                <a:solidFill>
                  <a:srgbClr val="FFFF00"/>
                </a:solidFill>
              </a:rPr>
              <a:t>Дети страшной той войны,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      дети гнева и печали …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r>
              <a:rPr lang="ru-RU" sz="2000" b="1" dirty="0" smtClean="0"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FF00"/>
                </a:solidFill>
                <a:latin typeface="Times New Roman CYR" charset="-52"/>
                <a:ea typeface="Times New Roman" pitchFamily="18" charset="0"/>
                <a:cs typeface="Times New Roman" pitchFamily="18" charset="0"/>
              </a:rPr>
              <a:t>В июне 1941 года началась небывалая в истории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r>
              <a:rPr lang="ru-RU" sz="2400" b="1" dirty="0" smtClean="0">
                <a:solidFill>
                  <a:srgbClr val="FFFF00"/>
                </a:solidFill>
                <a:latin typeface="Times New Roman CYR" charset="-52"/>
                <a:ea typeface="Times New Roman" pitchFamily="18" charset="0"/>
                <a:cs typeface="Times New Roman" pitchFamily="18" charset="0"/>
              </a:rPr>
              <a:t> битва за честь, свободу и независимость нашей Родины. </a:t>
            </a:r>
            <a:endParaRPr lang="ru-RU" sz="2400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r>
              <a:rPr lang="ru-RU" sz="2400" b="1" dirty="0" smtClean="0">
                <a:solidFill>
                  <a:srgbClr val="FFFF00"/>
                </a:solidFill>
                <a:latin typeface="Times New Roman CYR" charset="-52"/>
                <a:ea typeface="Times New Roman" pitchFamily="18" charset="0"/>
                <a:cs typeface="Times New Roman" pitchFamily="18" charset="0"/>
              </a:rPr>
              <a:t>   За освобождение своей Родины сражались не только  взрослые, но и дети.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Admin\Мои документы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4071966" cy="342902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57496"/>
            <a:ext cx="342902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500688" algn="l"/>
              </a:tabLst>
            </a:pPr>
            <a:r>
              <a:rPr lang="ru-RU" sz="2800" b="1" dirty="0" smtClean="0">
                <a:latin typeface="Times New Roman CYR" charset="-52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Отложив недочитанные  книжки и </a:t>
            </a:r>
            <a:r>
              <a:rPr lang="ru-RU" sz="2800" b="1" dirty="0" smtClean="0">
                <a:solidFill>
                  <a:srgbClr val="FFFF00"/>
                </a:solidFill>
                <a:latin typeface="Times New Roman CYR" charset="-52"/>
                <a:ea typeface="Times New Roman" pitchFamily="18" charset="0"/>
                <a:cs typeface="Times New Roman" pitchFamily="18" charset="0"/>
              </a:rPr>
              <a:t>школьные                      учебники,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юные патриоты, взяли в руки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винтовки и гранаты, стали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сынами полков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партизанскими разведчиками, неутомимо            работали в цехах заводов и на колхозных полях, вдохновляемые одной мыслью «Все для фронта, все – для победы!».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cs typeface="Times New Roman" pitchFamily="18" charset="0"/>
              </a:rPr>
              <a:t>  Мальчишки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cs typeface="Times New Roman" pitchFamily="18" charset="0"/>
              </a:rPr>
              <a:t> в солдатских гимнастерках и их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lang="ru-RU" sz="2800" b="1" dirty="0" smtClean="0">
                <a:solidFill>
                  <a:srgbClr val="FFFF00"/>
                </a:solidFill>
                <a:latin typeface="Times New Roman CYR" charset="-52"/>
                <a:cs typeface="Times New Roman" pitchFamily="18" charset="0"/>
              </a:rPr>
              <a:t>  с</a:t>
            </a:r>
            <a:r>
              <a:rPr lang="ru-RU" sz="2800" b="1" baseline="0" dirty="0" smtClean="0">
                <a:solidFill>
                  <a:srgbClr val="FFFF00"/>
                </a:solidFill>
                <a:latin typeface="Times New Roman CYR" charset="-52"/>
                <a:cs typeface="Times New Roman" pitchFamily="18" charset="0"/>
              </a:rPr>
              <a:t>верстники в тылу вместе с взрослыми      приближали победу, не жалея сил и самой жизни,     боролись за ее торжество.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85786" y="357166"/>
            <a:ext cx="821537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Ах, война, что ж ты наделала, подлая?</a:t>
            </a:r>
            <a:endParaRPr lang="ru-RU" sz="2800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Стали тихими наши дворы,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Наши мальчики голову подняли,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Повзрослели они до поры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На пороге едва помаячили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И ушли за солдатом солдат,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До свидания. мальчики, мальчики.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Постарайтесь вернуться назад.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4590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357850" cy="601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\Мои документы\Downloads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572428" cy="450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1564489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Много подвигов совершили  во имя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Отчизны юные герои.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Они были храбры, преданы своей Родине.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Многие пали смертью героев в неравном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бою, а некоторые живут и до сих пор.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20тысяч пионеров получили медаль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«За оборону Москвы»,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15 тысяч юных ленинградцев награждены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медалью  «За оборону Ленинграда»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0"/>
            <a:ext cx="807249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lang="ru-RU" sz="1400" dirty="0" smtClean="0"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Дети ухаживали за ранеными в госпиталях.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Собирали металлолом, деньги в фонд обороны,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отсылали на фронт тысячи посылок с теплыми носками, расшитыми носовыми платками,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кисетами для табака. Юные герои сражались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в тылу врага  в партизанских отрядах.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Помогали партизанам уничтожать железнодорожные и шоссейные мосты,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вражеские танки и бронемашины,  выводить  из строя вражеских солдат и офицеров.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240</TotalTime>
  <Words>587</Words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27</cp:revision>
  <dcterms:modified xsi:type="dcterms:W3CDTF">2012-05-11T06:23:59Z</dcterms:modified>
</cp:coreProperties>
</file>