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1A13-4AB3-4314-85FE-B27D3D6C16C4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EC3BE-D3D5-42A6-A209-B909A511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3A6A92-0F6A-496F-832D-6D6A1892CB6A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377B1-CC62-4B63-94A0-DD9DE45C4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– путешествие</a:t>
            </a:r>
            <a:br>
              <a:rPr lang="ru-RU" dirty="0" smtClean="0"/>
            </a:br>
            <a:r>
              <a:rPr lang="ru-RU" dirty="0" smtClean="0"/>
              <a:t>«Мир вокруг нас»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14884"/>
            <a:ext cx="4953000" cy="1785950"/>
          </a:xfrm>
        </p:spPr>
        <p:txBody>
          <a:bodyPr/>
          <a:lstStyle/>
          <a:p>
            <a:r>
              <a:rPr lang="ru-RU" dirty="0" err="1" smtClean="0"/>
              <a:t>Большеатнинская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, 4А класс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Валиуллина</a:t>
            </a:r>
            <a:r>
              <a:rPr lang="ru-RU" dirty="0" smtClean="0"/>
              <a:t> Л.Р.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СТАНЦИЯ   </a:t>
            </a:r>
            <a:r>
              <a:rPr lang="ru-RU" sz="2000" dirty="0" smtClean="0">
                <a:solidFill>
                  <a:srgbClr val="FF0000"/>
                </a:solidFill>
              </a:rPr>
              <a:t>«СКАЗОЧНАЯ»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864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/>
              <a:t>1. Кого </a:t>
            </a:r>
            <a:r>
              <a:rPr lang="ru-RU" sz="2000" dirty="0" smtClean="0"/>
              <a:t>маленькая разбойница дала в помощь Герде?</a:t>
            </a:r>
          </a:p>
          <a:p>
            <a:r>
              <a:rPr lang="ru-RU" sz="2000" i="1" dirty="0" smtClean="0"/>
              <a:t>Жар-птицу, оленя, коня-горбунка</a:t>
            </a:r>
          </a:p>
          <a:p>
            <a:pPr lvl="0">
              <a:buNone/>
            </a:pPr>
            <a:r>
              <a:rPr lang="ru-RU" sz="2000" dirty="0" smtClean="0"/>
              <a:t>2. Сколько </a:t>
            </a:r>
            <a:r>
              <a:rPr lang="ru-RU" sz="2000" dirty="0" smtClean="0"/>
              <a:t>дней пролежали деньги Буратино на Поле чудес?</a:t>
            </a:r>
          </a:p>
          <a:p>
            <a:r>
              <a:rPr lang="ru-RU" sz="2000" i="1" dirty="0" smtClean="0"/>
              <a:t>1 день, нисколько, 7 дней</a:t>
            </a:r>
          </a:p>
          <a:p>
            <a:pPr lvl="0">
              <a:buNone/>
            </a:pPr>
            <a:r>
              <a:rPr lang="ru-RU" sz="2000" dirty="0" smtClean="0"/>
              <a:t>3. Что </a:t>
            </a:r>
            <a:r>
              <a:rPr lang="ru-RU" sz="2000" dirty="0" smtClean="0"/>
              <a:t>попало Каю в глаз?</a:t>
            </a:r>
          </a:p>
          <a:p>
            <a:r>
              <a:rPr lang="ru-RU" sz="2000" i="1" dirty="0" smtClean="0"/>
              <a:t>Снежинка, пылинка, осколок стекла</a:t>
            </a:r>
          </a:p>
          <a:p>
            <a:pPr lvl="0">
              <a:buNone/>
            </a:pPr>
            <a:r>
              <a:rPr lang="ru-RU" sz="2000" dirty="0" smtClean="0"/>
              <a:t>4. Какую </a:t>
            </a:r>
            <a:r>
              <a:rPr lang="ru-RU" sz="2000" dirty="0" smtClean="0"/>
              <a:t>сказку написал Г.Х.Андерсен?</a:t>
            </a:r>
          </a:p>
          <a:p>
            <a:r>
              <a:rPr lang="ru-RU" sz="2000" dirty="0" smtClean="0"/>
              <a:t>«</a:t>
            </a:r>
            <a:r>
              <a:rPr lang="ru-RU" sz="2000" i="1" dirty="0" smtClean="0"/>
              <a:t>Незнайка и его друзья», «Маленький Мук», «Огниво»</a:t>
            </a:r>
          </a:p>
          <a:p>
            <a:pPr lvl="0">
              <a:buNone/>
            </a:pPr>
            <a:r>
              <a:rPr lang="ru-RU" sz="2000" dirty="0" smtClean="0"/>
              <a:t>5. Какие </a:t>
            </a:r>
            <a:r>
              <a:rPr lang="ru-RU" sz="2000" dirty="0" smtClean="0"/>
              <a:t>цветы собирала падчерица в сказке «12 месяцев»?</a:t>
            </a:r>
          </a:p>
          <a:p>
            <a:r>
              <a:rPr lang="ru-RU" sz="2000" i="1" dirty="0" smtClean="0"/>
              <a:t>Фиалки, ландыши, подснежники</a:t>
            </a:r>
          </a:p>
          <a:p>
            <a:pPr lvl="0">
              <a:buNone/>
            </a:pPr>
            <a:r>
              <a:rPr lang="ru-RU" sz="2000" dirty="0" smtClean="0"/>
              <a:t>6. Кто </a:t>
            </a:r>
            <a:r>
              <a:rPr lang="ru-RU" sz="2000" dirty="0" smtClean="0"/>
              <a:t>из героев сказки «Золотой ключик» кукла?</a:t>
            </a:r>
          </a:p>
          <a:p>
            <a:r>
              <a:rPr lang="ru-RU" sz="2000" i="1" dirty="0" smtClean="0"/>
              <a:t>Папа Карло, </a:t>
            </a:r>
            <a:r>
              <a:rPr lang="ru-RU" sz="2000" i="1" dirty="0" err="1" smtClean="0"/>
              <a:t>Тортилла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Мальвина</a:t>
            </a:r>
            <a:endParaRPr lang="ru-RU" sz="2000" i="1" dirty="0" smtClean="0"/>
          </a:p>
          <a:p>
            <a:pPr lvl="0">
              <a:buNone/>
            </a:pPr>
            <a:r>
              <a:rPr lang="ru-RU" sz="2000" dirty="0" smtClean="0"/>
              <a:t>7. Кто </a:t>
            </a:r>
            <a:r>
              <a:rPr lang="ru-RU" sz="2000" dirty="0" smtClean="0"/>
              <a:t>автор сказки «Айболит»?</a:t>
            </a:r>
          </a:p>
          <a:p>
            <a:r>
              <a:rPr lang="ru-RU" sz="2000" i="1" dirty="0" smtClean="0"/>
              <a:t>К.И.Чуковский, А.Н.Толстой, Э Успенский</a:t>
            </a:r>
          </a:p>
          <a:p>
            <a:pPr lvl="8"/>
            <a:endParaRPr lang="ru-R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2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СТАНЦИЯ   </a:t>
            </a:r>
            <a:r>
              <a:rPr lang="ru-RU" sz="2000" dirty="0" smtClean="0">
                <a:solidFill>
                  <a:srgbClr val="FF0000"/>
                </a:solidFill>
              </a:rPr>
              <a:t>«ЭРУДИТ»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1. Что </a:t>
            </a:r>
            <a:r>
              <a:rPr lang="ru-RU" dirty="0" smtClean="0"/>
              <a:t>такое грот?</a:t>
            </a:r>
          </a:p>
          <a:p>
            <a:r>
              <a:rPr lang="ru-RU" i="1" dirty="0" smtClean="0"/>
              <a:t>Пещера, напиток, животное</a:t>
            </a:r>
          </a:p>
          <a:p>
            <a:pPr lvl="0">
              <a:buNone/>
            </a:pPr>
            <a:r>
              <a:rPr lang="ru-RU" dirty="0" smtClean="0"/>
              <a:t>2. Что </a:t>
            </a:r>
            <a:r>
              <a:rPr lang="ru-RU" dirty="0" smtClean="0"/>
              <a:t>такое карат?</a:t>
            </a:r>
          </a:p>
          <a:p>
            <a:r>
              <a:rPr lang="ru-RU" i="1" dirty="0" smtClean="0"/>
              <a:t>Вид спорта, мера веса драгоценных камней, растение</a:t>
            </a:r>
          </a:p>
          <a:p>
            <a:pPr lvl="0">
              <a:buNone/>
            </a:pPr>
            <a:r>
              <a:rPr lang="ru-RU" dirty="0" smtClean="0"/>
              <a:t>3. Кто </a:t>
            </a:r>
            <a:r>
              <a:rPr lang="ru-RU" dirty="0" smtClean="0"/>
              <a:t>такой Амундсен?</a:t>
            </a:r>
          </a:p>
          <a:p>
            <a:r>
              <a:rPr lang="ru-RU" i="1" dirty="0" smtClean="0"/>
              <a:t>Путешественник, космонавт, футболист</a:t>
            </a:r>
          </a:p>
          <a:p>
            <a:pPr lvl="0">
              <a:buNone/>
            </a:pPr>
            <a:r>
              <a:rPr lang="ru-RU" dirty="0" smtClean="0"/>
              <a:t>4. Что </a:t>
            </a:r>
            <a:r>
              <a:rPr lang="ru-RU" dirty="0" smtClean="0"/>
              <a:t>такое Гамбург?</a:t>
            </a:r>
          </a:p>
          <a:p>
            <a:r>
              <a:rPr lang="ru-RU" i="1" dirty="0" smtClean="0"/>
              <a:t>Куриная котлета, гора, город в Германии</a:t>
            </a:r>
          </a:p>
          <a:p>
            <a:pPr lvl="0">
              <a:buNone/>
            </a:pPr>
            <a:r>
              <a:rPr lang="ru-RU" dirty="0" smtClean="0"/>
              <a:t>5. Кто </a:t>
            </a:r>
            <a:r>
              <a:rPr lang="ru-RU" dirty="0" smtClean="0"/>
              <a:t>такой Марс?</a:t>
            </a:r>
          </a:p>
          <a:p>
            <a:r>
              <a:rPr lang="ru-RU" i="1" dirty="0" smtClean="0"/>
              <a:t>Мифологический герой, шоколад, планета</a:t>
            </a:r>
          </a:p>
          <a:p>
            <a:pPr lvl="0">
              <a:buNone/>
            </a:pPr>
            <a:r>
              <a:rPr lang="ru-RU" dirty="0" smtClean="0"/>
              <a:t>6. Что </a:t>
            </a:r>
            <a:r>
              <a:rPr lang="ru-RU" dirty="0" smtClean="0"/>
              <a:t>такое </a:t>
            </a:r>
            <a:r>
              <a:rPr lang="ru-RU" dirty="0" err="1" smtClean="0"/>
              <a:t>икэбана</a:t>
            </a:r>
            <a:r>
              <a:rPr lang="ru-RU" dirty="0" smtClean="0"/>
              <a:t>?</a:t>
            </a:r>
          </a:p>
          <a:p>
            <a:r>
              <a:rPr lang="ru-RU" i="1" dirty="0" smtClean="0"/>
              <a:t>Премьер-министр Японии, вид восточных единоборств, искусство составления букетов</a:t>
            </a:r>
          </a:p>
          <a:p>
            <a:pPr lvl="0">
              <a:buNone/>
            </a:pPr>
            <a:r>
              <a:rPr lang="ru-RU" dirty="0" smtClean="0"/>
              <a:t>7. Что </a:t>
            </a:r>
            <a:r>
              <a:rPr lang="ru-RU" dirty="0" smtClean="0"/>
              <a:t>такое экслибрис?</a:t>
            </a:r>
          </a:p>
          <a:p>
            <a:r>
              <a:rPr lang="ru-RU" i="1" dirty="0" smtClean="0"/>
              <a:t>Горный цветок, книжный знак, лекарство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24288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СТАНЦИЯ   </a:t>
            </a:r>
            <a:r>
              <a:rPr lang="ru-RU" sz="2000" dirty="0" smtClean="0">
                <a:solidFill>
                  <a:srgbClr val="FF0000"/>
                </a:solidFill>
              </a:rPr>
              <a:t>«ПРЕКРАСНОЕ РЯДОМ»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1. Кто </a:t>
            </a:r>
            <a:r>
              <a:rPr lang="ru-RU" dirty="0" smtClean="0"/>
              <a:t>такая Терпсихора?</a:t>
            </a:r>
          </a:p>
          <a:p>
            <a:r>
              <a:rPr lang="ru-RU" i="1" dirty="0" err="1" smtClean="0"/>
              <a:t>Египедская</a:t>
            </a:r>
            <a:r>
              <a:rPr lang="ru-RU" i="1" dirty="0" smtClean="0"/>
              <a:t> царица, мисс Греции, муза танца</a:t>
            </a:r>
          </a:p>
          <a:p>
            <a:pPr lvl="0">
              <a:buNone/>
            </a:pPr>
            <a:r>
              <a:rPr lang="ru-RU" dirty="0" smtClean="0"/>
              <a:t>2. Что </a:t>
            </a:r>
            <a:r>
              <a:rPr lang="ru-RU" dirty="0" smtClean="0"/>
              <a:t>такое вернисаж?</a:t>
            </a:r>
          </a:p>
          <a:p>
            <a:r>
              <a:rPr lang="ru-RU" i="1" dirty="0" smtClean="0"/>
              <a:t>Верхняя часть здания, центральная улица Парижа, выставка картин</a:t>
            </a:r>
          </a:p>
          <a:p>
            <a:pPr lvl="0">
              <a:buNone/>
            </a:pPr>
            <a:r>
              <a:rPr lang="ru-RU" dirty="0" smtClean="0"/>
              <a:t>3. Какая </a:t>
            </a:r>
            <a:r>
              <a:rPr lang="ru-RU" dirty="0" smtClean="0"/>
              <a:t>башня называется «падающая»?</a:t>
            </a:r>
          </a:p>
          <a:p>
            <a:r>
              <a:rPr lang="ru-RU" i="1" dirty="0" smtClean="0"/>
              <a:t>Пизанская, Эйфелева, </a:t>
            </a:r>
            <a:r>
              <a:rPr lang="ru-RU" i="1" dirty="0" err="1" smtClean="0"/>
              <a:t>Кандорская</a:t>
            </a:r>
            <a:endParaRPr lang="ru-RU" i="1" dirty="0" smtClean="0"/>
          </a:p>
          <a:p>
            <a:pPr lvl="0">
              <a:buNone/>
            </a:pPr>
            <a:r>
              <a:rPr lang="ru-RU" dirty="0" smtClean="0"/>
              <a:t>4. Что </a:t>
            </a:r>
            <a:r>
              <a:rPr lang="ru-RU" dirty="0" smtClean="0"/>
              <a:t>такое палитра?</a:t>
            </a:r>
          </a:p>
          <a:p>
            <a:r>
              <a:rPr lang="ru-RU" i="1" dirty="0" smtClean="0"/>
              <a:t>Мера объёма, обойный клей, доска для смешивания красок</a:t>
            </a:r>
          </a:p>
          <a:p>
            <a:pPr lvl="0">
              <a:buNone/>
            </a:pPr>
            <a:r>
              <a:rPr lang="ru-RU" dirty="0" smtClean="0"/>
              <a:t>5. Как </a:t>
            </a:r>
            <a:r>
              <a:rPr lang="ru-RU" dirty="0" smtClean="0"/>
              <a:t>называется художник, изображающий животных?</a:t>
            </a:r>
          </a:p>
          <a:p>
            <a:r>
              <a:rPr lang="ru-RU" i="1" dirty="0" smtClean="0"/>
              <a:t>Маринист, баталист, анималист</a:t>
            </a:r>
          </a:p>
          <a:p>
            <a:pPr lvl="0">
              <a:buNone/>
            </a:pPr>
            <a:r>
              <a:rPr lang="ru-RU" dirty="0" smtClean="0"/>
              <a:t>6. Кому </a:t>
            </a:r>
            <a:r>
              <a:rPr lang="ru-RU" dirty="0" smtClean="0"/>
              <a:t>принадлежат строки?</a:t>
            </a:r>
          </a:p>
          <a:p>
            <a:r>
              <a:rPr lang="ru-RU" i="1" dirty="0" smtClean="0"/>
              <a:t>Тютчеву, Есенину, Пушкину</a:t>
            </a:r>
          </a:p>
          <a:p>
            <a:pPr lvl="0">
              <a:buNone/>
            </a:pPr>
            <a:r>
              <a:rPr lang="ru-RU" dirty="0" smtClean="0"/>
              <a:t>7. Назовите </a:t>
            </a:r>
            <a:r>
              <a:rPr lang="ru-RU" dirty="0" smtClean="0"/>
              <a:t>«короля вальсов»</a:t>
            </a:r>
          </a:p>
          <a:p>
            <a:r>
              <a:rPr lang="ru-RU" i="1" dirty="0" smtClean="0"/>
              <a:t>Моцарт, Штраус, Бетховен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07167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СТАНЦИЯ </a:t>
            </a:r>
            <a:r>
              <a:rPr lang="ru-RU" sz="2000" dirty="0" smtClean="0"/>
              <a:t>  </a:t>
            </a: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МИР ВОКРУГ НАС»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1. Где </a:t>
            </a:r>
            <a:r>
              <a:rPr lang="ru-RU" dirty="0" smtClean="0"/>
              <a:t>у кузнечика ухо?</a:t>
            </a:r>
          </a:p>
          <a:p>
            <a:r>
              <a:rPr lang="ru-RU" i="1" dirty="0" smtClean="0"/>
              <a:t>На голове, на спине, на ноге</a:t>
            </a:r>
          </a:p>
          <a:p>
            <a:pPr lvl="0">
              <a:buNone/>
            </a:pPr>
            <a:r>
              <a:rPr lang="ru-RU" dirty="0" smtClean="0"/>
              <a:t>2. Какая </a:t>
            </a:r>
            <a:r>
              <a:rPr lang="ru-RU" dirty="0" smtClean="0"/>
              <a:t>самая большая трава?</a:t>
            </a:r>
          </a:p>
          <a:p>
            <a:r>
              <a:rPr lang="ru-RU" i="1" dirty="0" smtClean="0"/>
              <a:t>Бамбук, камыш, эвкалипт</a:t>
            </a:r>
          </a:p>
          <a:p>
            <a:pPr lvl="0">
              <a:buNone/>
            </a:pPr>
            <a:r>
              <a:rPr lang="ru-RU" dirty="0" smtClean="0"/>
              <a:t>3. Откуда </a:t>
            </a:r>
            <a:r>
              <a:rPr lang="ru-RU" dirty="0" smtClean="0"/>
              <a:t>родом сибирская кошка?</a:t>
            </a:r>
          </a:p>
          <a:p>
            <a:r>
              <a:rPr lang="ru-RU" i="1" dirty="0" smtClean="0"/>
              <a:t>Из Сибири, из Южной Азии, из Африки</a:t>
            </a:r>
          </a:p>
          <a:p>
            <a:pPr lvl="0">
              <a:buNone/>
            </a:pPr>
            <a:r>
              <a:rPr lang="ru-RU" dirty="0" smtClean="0"/>
              <a:t>4. Где </a:t>
            </a:r>
            <a:r>
              <a:rPr lang="ru-RU" dirty="0" smtClean="0"/>
              <a:t>зимуют раки?</a:t>
            </a:r>
          </a:p>
          <a:p>
            <a:r>
              <a:rPr lang="ru-RU" i="1" dirty="0" smtClean="0"/>
              <a:t>В болоте, в озёрах, в илистых берегах рек</a:t>
            </a:r>
          </a:p>
          <a:p>
            <a:pPr lvl="0">
              <a:buNone/>
            </a:pPr>
            <a:r>
              <a:rPr lang="ru-RU" dirty="0" smtClean="0"/>
              <a:t>5. Что </a:t>
            </a:r>
            <a:r>
              <a:rPr lang="ru-RU" dirty="0" smtClean="0"/>
              <a:t>такое кинология?</a:t>
            </a:r>
          </a:p>
          <a:p>
            <a:r>
              <a:rPr lang="ru-RU" i="1" dirty="0" smtClean="0"/>
              <a:t>Наука о кино, наука о грибах, наука о собаках</a:t>
            </a:r>
          </a:p>
          <a:p>
            <a:pPr lvl="0">
              <a:buNone/>
            </a:pPr>
            <a:r>
              <a:rPr lang="ru-RU" dirty="0" smtClean="0"/>
              <a:t>6. Кто </a:t>
            </a:r>
            <a:r>
              <a:rPr lang="ru-RU" dirty="0" smtClean="0"/>
              <a:t>совершил путешествие за 3 моря?</a:t>
            </a:r>
          </a:p>
          <a:p>
            <a:r>
              <a:rPr lang="ru-RU" i="1" dirty="0" smtClean="0"/>
              <a:t>Х.Колумб, А.Никитин, А.Лазарев</a:t>
            </a:r>
          </a:p>
          <a:p>
            <a:pPr>
              <a:buNone/>
            </a:pPr>
            <a:r>
              <a:rPr lang="ru-RU" dirty="0" smtClean="0"/>
              <a:t>7. </a:t>
            </a:r>
            <a:r>
              <a:rPr lang="ru-RU" dirty="0" smtClean="0"/>
              <a:t>Где находится Лувр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В Париже, в Лондоне, в Берлине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002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СТАНЦИЯ  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«СПОРТИВНАЯ»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1. Назовите </a:t>
            </a:r>
            <a:r>
              <a:rPr lang="ru-RU" dirty="0" smtClean="0"/>
              <a:t>родину футбола.</a:t>
            </a:r>
          </a:p>
          <a:p>
            <a:r>
              <a:rPr lang="ru-RU" i="1" dirty="0" smtClean="0"/>
              <a:t>Америка, Франция, Англия</a:t>
            </a:r>
          </a:p>
          <a:p>
            <a:pPr lvl="0">
              <a:buNone/>
            </a:pPr>
            <a:r>
              <a:rPr lang="ru-RU" dirty="0" smtClean="0"/>
              <a:t>2. Какой </a:t>
            </a:r>
            <a:r>
              <a:rPr lang="ru-RU" dirty="0" smtClean="0"/>
              <a:t>лимит времени предусмотрен в шахматах?</a:t>
            </a:r>
          </a:p>
          <a:p>
            <a:r>
              <a:rPr lang="ru-RU" i="1" dirty="0" smtClean="0"/>
              <a:t>Период, тайм-аут, цейтнот</a:t>
            </a:r>
          </a:p>
          <a:p>
            <a:pPr lvl="0">
              <a:buNone/>
            </a:pPr>
            <a:r>
              <a:rPr lang="ru-RU" dirty="0" smtClean="0"/>
              <a:t>3. Какая </a:t>
            </a:r>
            <a:r>
              <a:rPr lang="ru-RU" dirty="0" smtClean="0"/>
              <a:t>страна считается родиной Олимпийских игр?</a:t>
            </a:r>
          </a:p>
          <a:p>
            <a:r>
              <a:rPr lang="ru-RU" i="1" dirty="0" smtClean="0"/>
              <a:t>Греция, Австралия, Франция</a:t>
            </a:r>
          </a:p>
          <a:p>
            <a:pPr lvl="0">
              <a:buNone/>
            </a:pPr>
            <a:r>
              <a:rPr lang="ru-RU" dirty="0" smtClean="0"/>
              <a:t>4. К </a:t>
            </a:r>
            <a:r>
              <a:rPr lang="ru-RU" dirty="0" smtClean="0"/>
              <a:t>какому виду спорта относится термин «двойной тулуп»?</a:t>
            </a:r>
          </a:p>
          <a:p>
            <a:r>
              <a:rPr lang="ru-RU" i="1" dirty="0" smtClean="0"/>
              <a:t>Хоккей, конный спорт, фигурное катание</a:t>
            </a:r>
          </a:p>
          <a:p>
            <a:pPr lvl="0">
              <a:buNone/>
            </a:pPr>
            <a:r>
              <a:rPr lang="ru-RU" dirty="0" smtClean="0"/>
              <a:t>5. Где </a:t>
            </a:r>
            <a:r>
              <a:rPr lang="ru-RU" dirty="0" smtClean="0"/>
              <a:t>забивают пенальти?</a:t>
            </a:r>
          </a:p>
          <a:p>
            <a:r>
              <a:rPr lang="ru-RU" i="1" dirty="0" smtClean="0"/>
              <a:t>В футболе, в хоккее, водное поло</a:t>
            </a:r>
          </a:p>
          <a:p>
            <a:pPr lvl="0">
              <a:buNone/>
            </a:pPr>
            <a:r>
              <a:rPr lang="ru-RU" dirty="0" smtClean="0"/>
              <a:t>6. В </a:t>
            </a:r>
            <a:r>
              <a:rPr lang="ru-RU" dirty="0" smtClean="0"/>
              <a:t>каком году предстоит Универсиада в Казани?</a:t>
            </a:r>
          </a:p>
          <a:p>
            <a:r>
              <a:rPr lang="ru-RU" i="1" dirty="0" smtClean="0"/>
              <a:t>В 2011-м, в 2013-м, в 2016-м</a:t>
            </a:r>
          </a:p>
          <a:p>
            <a:pPr lvl="0">
              <a:buNone/>
            </a:pPr>
            <a:r>
              <a:rPr lang="ru-RU" dirty="0" smtClean="0"/>
              <a:t>7. Какая </a:t>
            </a:r>
            <a:r>
              <a:rPr lang="ru-RU" dirty="0" smtClean="0"/>
              <a:t>Олимпиада пройдёт в Сочи?</a:t>
            </a:r>
          </a:p>
          <a:p>
            <a:r>
              <a:rPr lang="ru-RU" i="1" dirty="0" smtClean="0"/>
              <a:t>Зимняя, летняя, осенняя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548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Игра – путешествие «Мир вокруг нас»</vt:lpstr>
      <vt:lpstr>СТАНЦИЯ   «СКАЗОЧНАЯ» </vt:lpstr>
      <vt:lpstr>СТАНЦИЯ   «ЭРУДИТ» </vt:lpstr>
      <vt:lpstr>СТАНЦИЯ   «ПРЕКРАСНОЕ РЯДОМ» </vt:lpstr>
      <vt:lpstr>СТАНЦИЯ   «МИР ВОКРУГ НАС» </vt:lpstr>
      <vt:lpstr>СТАНЦИЯ   «СПОРТИВНАЯ»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- путешествие</dc:title>
  <dc:creator>Динар</dc:creator>
  <cp:lastModifiedBy>Динар</cp:lastModifiedBy>
  <cp:revision>8</cp:revision>
  <dcterms:created xsi:type="dcterms:W3CDTF">2010-11-10T13:12:36Z</dcterms:created>
  <dcterms:modified xsi:type="dcterms:W3CDTF">2010-11-14T10:00:32Z</dcterms:modified>
</cp:coreProperties>
</file>