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9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298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effectLst/>
              </a:rPr>
              <a:t>Лесные опасности</a:t>
            </a:r>
            <a:endParaRPr lang="ru-RU" sz="6000" b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4" name="Содержимое 3" descr="Ле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214422"/>
            <a:ext cx="6786610" cy="542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298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3">
                    <a:lumMod val="75000"/>
                  </a:schemeClr>
                </a:solidFill>
              </a:rPr>
              <a:t>Лютик едкий</a:t>
            </a:r>
            <a:endParaRPr lang="ru-RU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Лютик едк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071546"/>
            <a:ext cx="6143668" cy="550072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071546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3">
                    <a:lumMod val="75000"/>
                  </a:schemeClr>
                </a:solidFill>
              </a:rPr>
              <a:t>Лютик ядовитый</a:t>
            </a:r>
            <a:endParaRPr lang="ru-RU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Лютик ядовит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142984"/>
            <a:ext cx="6643734" cy="54292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504960" cy="114298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3">
                    <a:lumMod val="75000"/>
                  </a:schemeClr>
                </a:solidFill>
              </a:rPr>
              <a:t>Лютик ползучий</a:t>
            </a:r>
            <a:endParaRPr lang="ru-RU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Лютик ползуч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142984"/>
            <a:ext cx="6500858" cy="514353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2984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accent3">
                    <a:lumMod val="75000"/>
                  </a:schemeClr>
                </a:solidFill>
              </a:rPr>
              <a:t>Борщевик</a:t>
            </a:r>
            <a:endParaRPr lang="ru-RU" sz="6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Борщев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142984"/>
            <a:ext cx="6786610" cy="53578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solidFill>
                  <a:schemeClr val="accent3">
                    <a:lumMod val="75000"/>
                  </a:schemeClr>
                </a:solidFill>
              </a:rPr>
              <a:t>Чистотел</a:t>
            </a:r>
            <a:endParaRPr lang="ru-RU" sz="6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Чистоте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142984"/>
            <a:ext cx="6786610" cy="54292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285860"/>
            <a:ext cx="7498080" cy="4429156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chemeClr val="accent3">
                    <a:lumMod val="75000"/>
                  </a:schemeClr>
                </a:solidFill>
              </a:rPr>
              <a:t>Внимание : ядовитые грибы!</a:t>
            </a:r>
            <a:endParaRPr lang="ru-RU" sz="9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298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3">
                    <a:lumMod val="75000"/>
                  </a:schemeClr>
                </a:solidFill>
              </a:rPr>
              <a:t>Бледная поганка</a:t>
            </a:r>
            <a:endParaRPr lang="ru-RU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Бледная поган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214422"/>
            <a:ext cx="6000792" cy="53578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298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3">
                    <a:lumMod val="75000"/>
                  </a:schemeClr>
                </a:solidFill>
              </a:rPr>
              <a:t>Желчный гриб</a:t>
            </a:r>
            <a:endParaRPr lang="ru-RU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Желчный гри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071546"/>
            <a:ext cx="6786610" cy="53578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298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3">
                    <a:lumMod val="75000"/>
                  </a:schemeClr>
                </a:solidFill>
              </a:rPr>
              <a:t>Лисичка южная</a:t>
            </a:r>
            <a:endParaRPr lang="ru-RU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Лисичка южн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142984"/>
            <a:ext cx="6643734" cy="550072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298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3">
                    <a:lumMod val="75000"/>
                  </a:schemeClr>
                </a:solidFill>
              </a:rPr>
              <a:t>Мухомор</a:t>
            </a:r>
            <a:endParaRPr lang="ru-RU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Мухомо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142984"/>
            <a:ext cx="7000924" cy="54292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857232"/>
            <a:ext cx="7498080" cy="5072098"/>
          </a:xfrm>
        </p:spPr>
        <p:txBody>
          <a:bodyPr>
            <a:normAutofit/>
          </a:bodyPr>
          <a:lstStyle/>
          <a:p>
            <a:pPr algn="ctr"/>
            <a:r>
              <a:rPr lang="ru-RU" sz="9600" b="1" dirty="0" smtClean="0">
                <a:solidFill>
                  <a:schemeClr val="accent3">
                    <a:lumMod val="75000"/>
                  </a:schemeClr>
                </a:solidFill>
              </a:rPr>
              <a:t>Внимание: ядовитые растения!</a:t>
            </a:r>
            <a:endParaRPr lang="ru-RU" sz="9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298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3">
                    <a:lumMod val="75000"/>
                  </a:schemeClr>
                </a:solidFill>
              </a:rPr>
              <a:t>Ложный опёнок</a:t>
            </a:r>
            <a:endParaRPr lang="ru-RU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Ложный опён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142984"/>
            <a:ext cx="6786610" cy="53578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071546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3">
                    <a:lumMod val="75000"/>
                  </a:schemeClr>
                </a:solidFill>
              </a:rPr>
              <a:t>Валуй ложный</a:t>
            </a:r>
            <a:endParaRPr lang="ru-RU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Валуй ложный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142984"/>
            <a:ext cx="7215238" cy="54292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214422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3">
                    <a:lumMod val="75000"/>
                  </a:schemeClr>
                </a:solidFill>
              </a:rPr>
              <a:t>Ложнодождевик</a:t>
            </a:r>
            <a:endParaRPr lang="ru-RU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Ложнодождев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142984"/>
            <a:ext cx="7072362" cy="54292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298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3">
                    <a:lumMod val="75000"/>
                  </a:schemeClr>
                </a:solidFill>
              </a:rPr>
              <a:t>Белена чёрная</a:t>
            </a:r>
            <a:endParaRPr lang="ru-RU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Белена чёрн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285860"/>
            <a:ext cx="6357982" cy="514353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298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3">
                    <a:lumMod val="75000"/>
                  </a:schemeClr>
                </a:solidFill>
              </a:rPr>
              <a:t>Аконит </a:t>
            </a:r>
            <a:r>
              <a:rPr lang="ru-RU" sz="6000" dirty="0" err="1" smtClean="0">
                <a:solidFill>
                  <a:schemeClr val="accent3">
                    <a:lumMod val="75000"/>
                  </a:schemeClr>
                </a:solidFill>
              </a:rPr>
              <a:t>джунгарский</a:t>
            </a:r>
            <a:endParaRPr lang="ru-RU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Аконит джунгарск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071546"/>
            <a:ext cx="6000792" cy="557216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298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3">
                    <a:lumMod val="75000"/>
                  </a:schemeClr>
                </a:solidFill>
              </a:rPr>
              <a:t>Дурман обыкновенный</a:t>
            </a:r>
            <a:endParaRPr lang="ru-RU" sz="5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Дурман обыкновен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142984"/>
            <a:ext cx="6286544" cy="54292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071546"/>
          </a:xfrm>
        </p:spPr>
        <p:txBody>
          <a:bodyPr>
            <a:normAutofit/>
          </a:bodyPr>
          <a:lstStyle/>
          <a:p>
            <a:pPr algn="ctr"/>
            <a:r>
              <a:rPr lang="ru-RU" sz="6000" dirty="0" err="1" smtClean="0">
                <a:solidFill>
                  <a:schemeClr val="accent3">
                    <a:lumMod val="75000"/>
                  </a:schemeClr>
                </a:solidFill>
              </a:rPr>
              <a:t>Белладона</a:t>
            </a:r>
            <a:endParaRPr lang="ru-RU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Белладо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071546"/>
            <a:ext cx="7643866" cy="550072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solidFill>
                  <a:schemeClr val="accent3">
                    <a:lumMod val="75000"/>
                  </a:schemeClr>
                </a:solidFill>
              </a:rPr>
              <a:t>Ландыш</a:t>
            </a:r>
            <a:endParaRPr lang="ru-RU" sz="6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Ландыш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000108"/>
            <a:ext cx="6357981" cy="564360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214422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3">
                    <a:lumMod val="75000"/>
                  </a:schemeClr>
                </a:solidFill>
              </a:rPr>
              <a:t>Волчье лыко</a:t>
            </a:r>
            <a:endParaRPr lang="ru-RU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Волчье лык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071546"/>
            <a:ext cx="6572296" cy="550072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298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3">
                    <a:lumMod val="75000"/>
                  </a:schemeClr>
                </a:solidFill>
              </a:rPr>
              <a:t>Вороний глаз</a:t>
            </a:r>
            <a:endParaRPr lang="ru-RU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Вороний глаз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214422"/>
            <a:ext cx="6500858" cy="53578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84</TotalTime>
  <Words>44</Words>
  <Application>Microsoft Office PowerPoint</Application>
  <PresentationFormat>Экран (4:3)</PresentationFormat>
  <Paragraphs>22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Лесные опасности</vt:lpstr>
      <vt:lpstr>Внимание: ядовитые растения!</vt:lpstr>
      <vt:lpstr>Белена чёрная</vt:lpstr>
      <vt:lpstr>Аконит джунгарский</vt:lpstr>
      <vt:lpstr>Дурман обыкновенный</vt:lpstr>
      <vt:lpstr>Белладона</vt:lpstr>
      <vt:lpstr>Ландыш</vt:lpstr>
      <vt:lpstr>Волчье лыко</vt:lpstr>
      <vt:lpstr>Вороний глаз</vt:lpstr>
      <vt:lpstr>Лютик едкий</vt:lpstr>
      <vt:lpstr>Лютик ядовитый</vt:lpstr>
      <vt:lpstr>Лютик ползучий</vt:lpstr>
      <vt:lpstr>Борщевик</vt:lpstr>
      <vt:lpstr>Чистотел</vt:lpstr>
      <vt:lpstr>Внимание : ядовитые грибы!</vt:lpstr>
      <vt:lpstr>Бледная поганка</vt:lpstr>
      <vt:lpstr>Желчный гриб</vt:lpstr>
      <vt:lpstr>Лисичка южная</vt:lpstr>
      <vt:lpstr>Мухомор</vt:lpstr>
      <vt:lpstr>Ложный опёнок</vt:lpstr>
      <vt:lpstr>Валуй ложный</vt:lpstr>
      <vt:lpstr>Ложнодождевик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Лесные опасности</dc:title>
  <dc:creator>Елена</dc:creator>
  <cp:lastModifiedBy>Пользователь</cp:lastModifiedBy>
  <cp:revision>47</cp:revision>
  <dcterms:created xsi:type="dcterms:W3CDTF">2011-04-04T14:00:45Z</dcterms:created>
  <dcterms:modified xsi:type="dcterms:W3CDTF">2012-04-01T14:48:02Z</dcterms:modified>
</cp:coreProperties>
</file>