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2"/>
  </p:notesMasterIdLst>
  <p:sldIdLst>
    <p:sldId id="256" r:id="rId2"/>
    <p:sldId id="257" r:id="rId3"/>
    <p:sldId id="258" r:id="rId4"/>
    <p:sldId id="269" r:id="rId5"/>
    <p:sldId id="259" r:id="rId6"/>
    <p:sldId id="270" r:id="rId7"/>
    <p:sldId id="274" r:id="rId8"/>
    <p:sldId id="272" r:id="rId9"/>
    <p:sldId id="260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0099"/>
    <a:srgbClr val="0000FF"/>
    <a:srgbClr val="FF0000"/>
    <a:srgbClr val="FF0066"/>
    <a:srgbClr val="FF9900"/>
    <a:srgbClr val="6C38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9DA08D-A0D0-412C-A483-2CA7A97CC4C0}" type="doc">
      <dgm:prSet loTypeId="urn:microsoft.com/office/officeart/2005/8/layout/venn1" loCatId="relationship" qsTypeId="urn:microsoft.com/office/officeart/2005/8/quickstyle/3d1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C22A027F-B288-4BCD-A91D-CE3907B769F4}" type="pres">
      <dgm:prSet presAssocID="{F09DA08D-A0D0-412C-A483-2CA7A97CC4C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1EB5DEB-F6BE-4FE1-A646-0FEBCE09F7F3}" type="presOf" srcId="{F09DA08D-A0D0-412C-A483-2CA7A97CC4C0}" destId="{C22A027F-B288-4BCD-A91D-CE3907B769F4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1789B-697C-4E5F-A6FF-CE57E012D802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1468B-D3A2-402D-AD0A-83D2B9537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1468B-D3A2-402D-AD0A-83D2B953703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 advClick="0" advTm="5000"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3600400" cy="2636912"/>
          </a:xfrm>
        </p:spPr>
        <p:txBody>
          <a:bodyPr>
            <a:prstTxWarp prst="textDoubleWave1">
              <a:avLst>
                <a:gd name="adj1" fmla="val 5446"/>
                <a:gd name="adj2" fmla="val -5139"/>
              </a:avLst>
            </a:prstTxWarp>
            <a:normAutofit/>
          </a:bodyPr>
          <a:lstStyle/>
          <a:p>
            <a:pPr algn="ctr"/>
            <a:r>
              <a:rPr lang="ru-RU" sz="2200" dirty="0" smtClean="0">
                <a:solidFill>
                  <a:srgbClr val="FF00FF"/>
                </a:solidFill>
                <a:latin typeface="Calibri" pitchFamily="34" charset="0"/>
              </a:rPr>
              <a:t>МДОУ детский сад   </a:t>
            </a:r>
            <a:br>
              <a:rPr lang="ru-RU" sz="2200" dirty="0" smtClean="0">
                <a:solidFill>
                  <a:srgbClr val="FF00FF"/>
                </a:solidFill>
                <a:latin typeface="Calibri" pitchFamily="34" charset="0"/>
              </a:rPr>
            </a:br>
            <a:r>
              <a:rPr lang="ru-RU" sz="2200" dirty="0" smtClean="0">
                <a:solidFill>
                  <a:srgbClr val="FF00FF"/>
                </a:solidFill>
                <a:latin typeface="Calibri" pitchFamily="34" charset="0"/>
              </a:rPr>
              <a:t>    «СВЕТЛЯЧОК»</a:t>
            </a:r>
            <a:br>
              <a:rPr lang="ru-RU" sz="2200" dirty="0" smtClean="0">
                <a:solidFill>
                  <a:srgbClr val="FF00FF"/>
                </a:solidFill>
                <a:latin typeface="Calibri" pitchFamily="34" charset="0"/>
              </a:rPr>
            </a:br>
            <a:r>
              <a:rPr lang="ru-RU" sz="2200" dirty="0" err="1" smtClean="0">
                <a:solidFill>
                  <a:srgbClr val="FF00FF"/>
                </a:solidFill>
                <a:latin typeface="Calibri" pitchFamily="34" charset="0"/>
              </a:rPr>
              <a:t>пгт</a:t>
            </a:r>
            <a:r>
              <a:rPr lang="ru-RU" sz="2200" dirty="0" smtClean="0">
                <a:solidFill>
                  <a:srgbClr val="FF00FF"/>
                </a:solidFill>
                <a:latin typeface="Calibri" pitchFamily="34" charset="0"/>
              </a:rPr>
              <a:t> Калашниково</a:t>
            </a:r>
            <a:br>
              <a:rPr lang="ru-RU" sz="2200" dirty="0" smtClean="0">
                <a:solidFill>
                  <a:srgbClr val="FF00FF"/>
                </a:solidFill>
                <a:latin typeface="Calibri" pitchFamily="34" charset="0"/>
              </a:rPr>
            </a:br>
            <a:r>
              <a:rPr lang="ru-RU" dirty="0" smtClean="0">
                <a:solidFill>
                  <a:srgbClr val="FF00FF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FF00FF"/>
                </a:solidFill>
                <a:latin typeface="+mn-lt"/>
              </a:rPr>
            </a:br>
            <a:endParaRPr lang="ru-RU" dirty="0">
              <a:solidFill>
                <a:srgbClr val="FF00FF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23528" y="1772816"/>
            <a:ext cx="3096344" cy="4536504"/>
          </a:xfr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i="1" dirty="0" smtClean="0">
                <a:solidFill>
                  <a:srgbClr val="FF0066"/>
                </a:solidFill>
                <a:effectLst/>
                <a:latin typeface="Calibri" pitchFamily="34" charset="0"/>
                <a:cs typeface="Aharoni" pitchFamily="2" charset="-79"/>
              </a:rPr>
              <a:t>Есть особый сад на свете,</a:t>
            </a:r>
          </a:p>
          <a:p>
            <a:r>
              <a:rPr lang="ru-RU" sz="2000" i="1" dirty="0" smtClean="0">
                <a:solidFill>
                  <a:srgbClr val="FF0066"/>
                </a:solidFill>
                <a:effectLst/>
                <a:latin typeface="Calibri" pitchFamily="34" charset="0"/>
                <a:cs typeface="Aharoni" pitchFamily="2" charset="-79"/>
              </a:rPr>
              <a:t>Не деревья в </a:t>
            </a:r>
            <a:r>
              <a:rPr lang="ru-RU" sz="2000" i="1" dirty="0" err="1" smtClean="0">
                <a:solidFill>
                  <a:srgbClr val="FF0066"/>
                </a:solidFill>
                <a:effectLst/>
                <a:latin typeface="Calibri" pitchFamily="34" charset="0"/>
                <a:cs typeface="Aharoni" pitchFamily="2" charset="-79"/>
              </a:rPr>
              <a:t>нем,а</a:t>
            </a:r>
            <a:r>
              <a:rPr lang="ru-RU" sz="2000" i="1" dirty="0" smtClean="0">
                <a:solidFill>
                  <a:srgbClr val="FF0066"/>
                </a:solidFill>
                <a:effectLst/>
                <a:latin typeface="Calibri" pitchFamily="34" charset="0"/>
                <a:cs typeface="Aharoni" pitchFamily="2" charset="-79"/>
              </a:rPr>
              <a:t> дети.</a:t>
            </a:r>
          </a:p>
          <a:p>
            <a:r>
              <a:rPr lang="ru-RU" sz="2000" i="1" dirty="0" err="1" smtClean="0">
                <a:solidFill>
                  <a:srgbClr val="FF0066"/>
                </a:solidFill>
                <a:effectLst/>
                <a:latin typeface="Calibri" pitchFamily="34" charset="0"/>
                <a:cs typeface="Aharoni" pitchFamily="2" charset="-79"/>
              </a:rPr>
              <a:t>Он-для</a:t>
            </a:r>
            <a:r>
              <a:rPr lang="ru-RU" sz="2000" i="1" dirty="0" smtClean="0">
                <a:solidFill>
                  <a:srgbClr val="FF0066"/>
                </a:solidFill>
                <a:effectLst/>
                <a:latin typeface="Calibri" pitchFamily="34" charset="0"/>
                <a:cs typeface="Aharoni" pitchFamily="2" charset="-79"/>
              </a:rPr>
              <a:t> маленьких ребят</a:t>
            </a:r>
          </a:p>
          <a:p>
            <a:r>
              <a:rPr lang="ru-RU" sz="2000" i="1" dirty="0" smtClean="0">
                <a:solidFill>
                  <a:srgbClr val="FF0066"/>
                </a:solidFill>
                <a:effectLst/>
                <a:latin typeface="Calibri" pitchFamily="34" charset="0"/>
                <a:cs typeface="Aharoni" pitchFamily="2" charset="-79"/>
              </a:rPr>
              <a:t>И </a:t>
            </a:r>
            <a:r>
              <a:rPr lang="ru-RU" sz="2000" i="1" dirty="0" err="1" smtClean="0">
                <a:solidFill>
                  <a:srgbClr val="FF0066"/>
                </a:solidFill>
                <a:effectLst/>
                <a:latin typeface="Calibri" pitchFamily="34" charset="0"/>
                <a:cs typeface="Aharoni" pitchFamily="2" charset="-79"/>
              </a:rPr>
              <a:t>зовётся-ДЕТСКИЙ</a:t>
            </a:r>
            <a:r>
              <a:rPr lang="ru-RU" sz="2000" i="1" dirty="0" smtClean="0">
                <a:solidFill>
                  <a:srgbClr val="FF0066"/>
                </a:solidFill>
                <a:effectLst/>
                <a:latin typeface="Calibri" pitchFamily="34" charset="0"/>
                <a:cs typeface="Aharoni" pitchFamily="2" charset="-79"/>
              </a:rPr>
              <a:t> САД!</a:t>
            </a:r>
          </a:p>
          <a:p>
            <a:r>
              <a:rPr lang="ru-RU" sz="2000" i="1" dirty="0" smtClean="0">
                <a:solidFill>
                  <a:srgbClr val="FF0066"/>
                </a:solidFill>
                <a:effectLst/>
                <a:latin typeface="Calibri" pitchFamily="34" charset="0"/>
                <a:cs typeface="Aharoni" pitchFamily="2" charset="-79"/>
              </a:rPr>
              <a:t>Детский </a:t>
            </a:r>
            <a:r>
              <a:rPr lang="ru-RU" sz="2000" i="1" dirty="0" err="1" smtClean="0">
                <a:solidFill>
                  <a:srgbClr val="FF0066"/>
                </a:solidFill>
                <a:effectLst/>
                <a:latin typeface="Calibri" pitchFamily="34" charset="0"/>
                <a:cs typeface="Aharoni" pitchFamily="2" charset="-79"/>
              </a:rPr>
              <a:t>сад.детский</a:t>
            </a:r>
            <a:r>
              <a:rPr lang="ru-RU" sz="2000" i="1" dirty="0" smtClean="0">
                <a:solidFill>
                  <a:srgbClr val="FF0066"/>
                </a:solidFill>
                <a:effectLst/>
                <a:latin typeface="Calibri" pitchFamily="34" charset="0"/>
                <a:cs typeface="Aharoni" pitchFamily="2" charset="-79"/>
              </a:rPr>
              <a:t> сад</a:t>
            </a:r>
          </a:p>
          <a:p>
            <a:r>
              <a:rPr lang="ru-RU" sz="2000" i="1" dirty="0" smtClean="0">
                <a:solidFill>
                  <a:srgbClr val="FF0066"/>
                </a:solidFill>
                <a:effectLst/>
                <a:latin typeface="Calibri" pitchFamily="34" charset="0"/>
                <a:cs typeface="Aharoni" pitchFamily="2" charset="-79"/>
              </a:rPr>
              <a:t>Почему так говорят?</a:t>
            </a:r>
          </a:p>
          <a:p>
            <a:r>
              <a:rPr lang="ru-RU" sz="2000" i="1" dirty="0" err="1" smtClean="0">
                <a:solidFill>
                  <a:srgbClr val="FF0066"/>
                </a:solidFill>
                <a:effectLst/>
                <a:latin typeface="Calibri" pitchFamily="34" charset="0"/>
                <a:cs typeface="Aharoni" pitchFamily="2" charset="-79"/>
              </a:rPr>
              <a:t>Потомучто,дружно</a:t>
            </a:r>
            <a:r>
              <a:rPr lang="ru-RU" sz="2000" i="1" dirty="0" smtClean="0">
                <a:solidFill>
                  <a:srgbClr val="FF0066"/>
                </a:solidFill>
                <a:effectLst/>
                <a:latin typeface="Calibri" pitchFamily="34" charset="0"/>
                <a:cs typeface="Aharoni" pitchFamily="2" charset="-79"/>
              </a:rPr>
              <a:t> в нём</a:t>
            </a:r>
          </a:p>
          <a:p>
            <a:r>
              <a:rPr lang="ru-RU" sz="2000" i="1" dirty="0" smtClean="0">
                <a:solidFill>
                  <a:srgbClr val="FF0066"/>
                </a:solidFill>
                <a:effectLst/>
                <a:latin typeface="Calibri" pitchFamily="34" charset="0"/>
                <a:cs typeface="Aharoni" pitchFamily="2" charset="-79"/>
              </a:rPr>
              <a:t>Мы одной семьёй   растём!</a:t>
            </a:r>
            <a:endParaRPr lang="ru-RU" sz="2000" i="1" dirty="0">
              <a:solidFill>
                <a:srgbClr val="FF0066"/>
              </a:solidFill>
              <a:effectLst/>
              <a:latin typeface="Calibri" pitchFamily="34" charset="0"/>
              <a:cs typeface="Aharoni" pitchFamily="2" charset="-79"/>
            </a:endParaRPr>
          </a:p>
        </p:txBody>
      </p:sp>
      <p:pic>
        <p:nvPicPr>
          <p:cNvPr id="5" name="Содержимое 4" descr="kalashnikovo-kindergarten-firefly-0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53526" y="1268760"/>
            <a:ext cx="4966128" cy="47525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00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Вот так мы и живём не зная </a:t>
            </a:r>
            <a:r>
              <a:rPr lang="ru-RU" sz="3600" dirty="0" err="1" smtClean="0">
                <a:solidFill>
                  <a:srgbClr val="FFFF00"/>
                </a:solidFill>
              </a:rPr>
              <a:t>скуки.В</a:t>
            </a: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 делах проходит  день за </a:t>
            </a:r>
            <a:r>
              <a:rPr lang="ru-RU" sz="3600" dirty="0" err="1" smtClean="0">
                <a:solidFill>
                  <a:srgbClr val="FFFF00"/>
                </a:solidFill>
              </a:rPr>
              <a:t>днём.Мы</a:t>
            </a:r>
            <a:r>
              <a:rPr lang="ru-RU" sz="3600" dirty="0" smtClean="0">
                <a:solidFill>
                  <a:srgbClr val="FFFF00"/>
                </a:solidFill>
              </a:rPr>
              <a:t> от 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методик прогрессивных в делах своих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 не отстаём.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Спасибо за внимание!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395536" y="0"/>
          <a:ext cx="2232248" cy="242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1916832"/>
            <a:ext cx="2209800" cy="3960440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ru-RU" sz="2400" dirty="0" smtClean="0">
                <a:solidFill>
                  <a:srgbClr val="FF0066"/>
                </a:solidFill>
              </a:rPr>
              <a:t>Наша группа</a:t>
            </a:r>
          </a:p>
          <a:p>
            <a:pPr algn="ctr"/>
            <a:r>
              <a:rPr lang="ru-RU" sz="1800" b="1" dirty="0" smtClean="0">
                <a:solidFill>
                  <a:srgbClr val="FF9900"/>
                </a:solidFill>
              </a:rPr>
              <a:t>«СОЛНЫШКО</a:t>
            </a:r>
            <a:r>
              <a:rPr lang="ru-RU" b="1" dirty="0" smtClean="0">
                <a:solidFill>
                  <a:srgbClr val="FF9900"/>
                </a:solidFill>
              </a:rPr>
              <a:t>»</a:t>
            </a:r>
          </a:p>
          <a:p>
            <a:pPr algn="ctr"/>
            <a:endParaRPr lang="ru-RU" dirty="0" smtClean="0"/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НАШ ДЕВИЗ: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В нашей группе Солнышко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Светит ярче всех!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Теплоты и радости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Хватит здесь на всех!</a:t>
            </a:r>
          </a:p>
          <a:p>
            <a:pPr algn="ctr"/>
            <a:endParaRPr lang="ru-RU" sz="2000" dirty="0" smtClean="0">
              <a:solidFill>
                <a:srgbClr val="0070C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6" name="Рисунок 5" descr="DSCN1094.JPG"/>
          <p:cNvPicPr>
            <a:picLocks noGrp="1" noChangeAspect="1"/>
          </p:cNvPicPr>
          <p:nvPr>
            <p:ph type="pic" idx="1"/>
          </p:nvPr>
        </p:nvPicPr>
        <p:blipFill>
          <a:blip r:embed="rId7" cstate="print"/>
          <a:srcRect l="5975" r="5975"/>
          <a:stretch>
            <a:fillRect/>
          </a:stretch>
        </p:blipFill>
        <p:spPr>
          <a:xfrm rot="420000">
            <a:off x="3094790" y="1032402"/>
            <a:ext cx="5367853" cy="45728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Солнце 14"/>
          <p:cNvSpPr/>
          <p:nvPr/>
        </p:nvSpPr>
        <p:spPr>
          <a:xfrm>
            <a:off x="539552" y="0"/>
            <a:ext cx="2016224" cy="17728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36712"/>
            <a:ext cx="2743200" cy="8396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764704"/>
            <a:ext cx="3024336" cy="550810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prstTxWarp prst="textDeflat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Быстро встанем на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зарядку-Дружно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сделаем зарядку!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gimnastika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908720"/>
            <a:ext cx="5868144" cy="5472608"/>
          </a:xfrm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476672"/>
            <a:ext cx="3103240" cy="5724128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ru-RU" sz="2800" dirty="0" smtClean="0">
                <a:solidFill>
                  <a:srgbClr val="990099"/>
                </a:solidFill>
              </a:rPr>
              <a:t>Тёплою водою</a:t>
            </a:r>
          </a:p>
          <a:p>
            <a:r>
              <a:rPr lang="ru-RU" sz="2800" dirty="0" smtClean="0">
                <a:solidFill>
                  <a:srgbClr val="990099"/>
                </a:solidFill>
              </a:rPr>
              <a:t>Ручки чисто мою</a:t>
            </a:r>
          </a:p>
          <a:p>
            <a:r>
              <a:rPr lang="ru-RU" sz="2800" dirty="0" smtClean="0">
                <a:solidFill>
                  <a:srgbClr val="990099"/>
                </a:solidFill>
              </a:rPr>
              <a:t>Кусочек мыла  я   возьму</a:t>
            </a:r>
          </a:p>
          <a:p>
            <a:r>
              <a:rPr lang="ru-RU" sz="2800" dirty="0" smtClean="0">
                <a:solidFill>
                  <a:srgbClr val="990099"/>
                </a:solidFill>
              </a:rPr>
              <a:t>И ладошки им потру!</a:t>
            </a:r>
            <a:endParaRPr lang="ru-RU" sz="2800" dirty="0">
              <a:solidFill>
                <a:srgbClr val="990099"/>
              </a:solidFill>
            </a:endParaRPr>
          </a:p>
        </p:txBody>
      </p:sp>
      <p:pic>
        <p:nvPicPr>
          <p:cNvPr id="5" name="Содержимое 4" descr="DSCN003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1196752"/>
            <a:ext cx="5111750" cy="4682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90099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942149"/>
          </a:xfrm>
        </p:spPr>
        <p:txBody>
          <a:bodyPr>
            <a:prstTxWarp prst="textInflate">
              <a:avLst/>
            </a:prstTxWarp>
            <a:normAutofit/>
          </a:bodyPr>
          <a:lstStyle/>
          <a:p>
            <a:r>
              <a:rPr lang="ru-RU" sz="1400" dirty="0" smtClean="0">
                <a:solidFill>
                  <a:srgbClr val="FF00FF"/>
                </a:solidFill>
              </a:rPr>
              <a:t>Мы за столиком сидим</a:t>
            </a:r>
          </a:p>
          <a:p>
            <a:r>
              <a:rPr lang="ru-RU" sz="1400" dirty="0" smtClean="0">
                <a:solidFill>
                  <a:srgbClr val="FF00FF"/>
                </a:solidFill>
              </a:rPr>
              <a:t>Вкусный </a:t>
            </a:r>
            <a:r>
              <a:rPr lang="ru-RU" sz="1600" dirty="0" smtClean="0">
                <a:solidFill>
                  <a:srgbClr val="FF00FF"/>
                </a:solidFill>
              </a:rPr>
              <a:t>завтрак</a:t>
            </a:r>
            <a:r>
              <a:rPr lang="ru-RU" sz="1400" dirty="0" smtClean="0">
                <a:solidFill>
                  <a:srgbClr val="FF00FF"/>
                </a:solidFill>
              </a:rPr>
              <a:t> мы едим!</a:t>
            </a:r>
          </a:p>
          <a:p>
            <a:r>
              <a:rPr lang="ru-RU" sz="1400" dirty="0" smtClean="0">
                <a:solidFill>
                  <a:srgbClr val="FF00FF"/>
                </a:solidFill>
              </a:rPr>
              <a:t>Постарались повара,</a:t>
            </a:r>
          </a:p>
          <a:p>
            <a:r>
              <a:rPr lang="ru-RU" sz="1400" dirty="0" smtClean="0">
                <a:solidFill>
                  <a:srgbClr val="FF00FF"/>
                </a:solidFill>
              </a:rPr>
              <a:t>Приготовили с утра!</a:t>
            </a:r>
            <a:endParaRPr lang="ru-RU" sz="1400" dirty="0">
              <a:solidFill>
                <a:srgbClr val="FF00FF"/>
              </a:solidFill>
            </a:endParaRPr>
          </a:p>
        </p:txBody>
      </p:sp>
      <p:pic>
        <p:nvPicPr>
          <p:cNvPr id="5" name="Содержимое 4" descr="DSCN003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00808"/>
            <a:ext cx="4244280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08912" cy="1872208"/>
          </a:xfrm>
        </p:spPr>
        <p:txBody>
          <a:bodyPr>
            <a:prstTxWarp prst="textWave1">
              <a:avLst>
                <a:gd name="adj1" fmla="val 0"/>
                <a:gd name="adj2" fmla="val 1443"/>
              </a:avLst>
            </a:prstTxWarp>
            <a:normAutofit/>
          </a:bodyPr>
          <a:lstStyle/>
          <a:p>
            <a:pPr algn="ctr"/>
            <a:r>
              <a:rPr lang="ru-RU" sz="2800" dirty="0" smtClean="0">
                <a:solidFill>
                  <a:srgbClr val="FF00FF"/>
                </a:solidFill>
              </a:rPr>
              <a:t>Любим мы не только бегать</a:t>
            </a:r>
            <a:br>
              <a:rPr lang="ru-RU" sz="2800" dirty="0" smtClean="0">
                <a:solidFill>
                  <a:srgbClr val="FF00FF"/>
                </a:solidFill>
              </a:rPr>
            </a:br>
            <a:r>
              <a:rPr lang="ru-RU" sz="2800" dirty="0" smtClean="0">
                <a:solidFill>
                  <a:srgbClr val="FF00FF"/>
                </a:solidFill>
              </a:rPr>
              <a:t>Веселиться и играть.</a:t>
            </a:r>
            <a:br>
              <a:rPr lang="ru-RU" sz="2800" dirty="0" smtClean="0">
                <a:solidFill>
                  <a:srgbClr val="FF00FF"/>
                </a:solidFill>
              </a:rPr>
            </a:br>
            <a:r>
              <a:rPr lang="ru-RU" sz="2800" dirty="0" smtClean="0">
                <a:solidFill>
                  <a:srgbClr val="FF00FF"/>
                </a:solidFill>
              </a:rPr>
              <a:t>Кроме этого мы любим</a:t>
            </a:r>
            <a:br>
              <a:rPr lang="ru-RU" sz="2800" dirty="0" smtClean="0">
                <a:solidFill>
                  <a:srgbClr val="FF00FF"/>
                </a:solidFill>
              </a:rPr>
            </a:br>
            <a:r>
              <a:rPr lang="ru-RU" sz="2800" dirty="0" smtClean="0">
                <a:solidFill>
                  <a:srgbClr val="FF00FF"/>
                </a:solidFill>
              </a:rPr>
              <a:t>Очень любим рисовать!</a:t>
            </a:r>
            <a:endParaRPr lang="ru-RU" sz="2800" dirty="0">
              <a:solidFill>
                <a:srgbClr val="FF00FF"/>
              </a:solidFill>
            </a:endParaRPr>
          </a:p>
        </p:txBody>
      </p:sp>
      <p:pic>
        <p:nvPicPr>
          <p:cNvPr id="5" name="Содержимое 4" descr="DSCN00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96952"/>
            <a:ext cx="3898776" cy="36004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Содержимое 5" descr="DSCN003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996952"/>
            <a:ext cx="4038600" cy="3591446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8686800" cy="1788808"/>
          </a:xfrm>
        </p:spPr>
        <p:txBody>
          <a:bodyPr>
            <a:prstTxWarp prst="textChevron">
              <a:avLst/>
            </a:prstTxWarp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  <a:t>Свежий воздух малышам</a:t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  <a:t>Нужен и полезен!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  <a:t>Очень весело гулять!</a:t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  <a:t>И никаких болезней!</a:t>
            </a:r>
            <a:endParaRPr lang="ru-RU" sz="3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34613_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636913"/>
            <a:ext cx="6443547" cy="40324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980728"/>
            <a:ext cx="2639888" cy="4536504"/>
          </a:xfrm>
        </p:spPr>
        <p:txBody>
          <a:bodyPr>
            <a:prstTxWarp prst="textInflate">
              <a:avLst>
                <a:gd name="adj" fmla="val 16190"/>
              </a:avLst>
            </a:prstTxWarp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Ставни закрываются,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Детки раздеваются.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ru-RU" dirty="0" err="1" smtClean="0">
                <a:solidFill>
                  <a:srgbClr val="FF0000"/>
                </a:solidFill>
              </a:rPr>
              <a:t>Тише.тише,тише</a:t>
            </a:r>
            <a:r>
              <a:rPr lang="ru-RU" dirty="0" smtClean="0">
                <a:solidFill>
                  <a:srgbClr val="FF0000"/>
                </a:solidFill>
              </a:rPr>
              <a:t> птицы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Вы не пойте под окном!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тихий час так сладко спиться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Спят ребята крепким сном!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DSCN112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 rot="420000">
            <a:off x="3168727" y="1035003"/>
            <a:ext cx="5273764" cy="4386477"/>
          </a:xfrm>
          <a:prstGeom prst="rect">
            <a:avLst/>
          </a:prstGeom>
          <a:ln w="1905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944216"/>
          </a:xfrm>
        </p:spPr>
        <p:txBody>
          <a:bodyPr>
            <a:prstTxWarp prst="textStop">
              <a:avLst/>
            </a:prstTxWarp>
            <a:normAutofit/>
          </a:bodyPr>
          <a:lstStyle/>
          <a:p>
            <a:pPr algn="ctr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Играть мы очень любим</a:t>
            </a:r>
            <a:b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</a:b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Вы знаете друзья.</a:t>
            </a:r>
            <a:b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</a:b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Без игр прожить ребёнку</a:t>
            </a:r>
            <a:b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</a:b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Никак,никак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 нельзя!</a:t>
            </a:r>
            <a:b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</a:br>
            <a:endParaRPr lang="ru-RU" sz="2400" dirty="0">
              <a:ln>
                <a:solidFill>
                  <a:sysClr val="windowText" lastClr="000000"/>
                </a:solidFill>
              </a:ln>
              <a:solidFill>
                <a:srgbClr val="FF0066"/>
              </a:solidFill>
            </a:endParaRPr>
          </a:p>
        </p:txBody>
      </p:sp>
      <p:pic>
        <p:nvPicPr>
          <p:cNvPr id="5" name="Содержимое 4" descr="DSCN11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599" y="2564904"/>
            <a:ext cx="3680409" cy="3312368"/>
          </a:xfrm>
        </p:spPr>
      </p:pic>
      <p:pic>
        <p:nvPicPr>
          <p:cNvPr id="6" name="Содержимое 5" descr="DSCN11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05953" y="2636911"/>
            <a:ext cx="3682471" cy="3240361"/>
          </a:xfrm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210</TotalTime>
  <Words>149</Words>
  <Application>Microsoft Office PowerPoint</Application>
  <PresentationFormat>Экран (4:3)</PresentationFormat>
  <Paragraphs>38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МДОУ детский сад        «СВЕТЛЯЧОК» пгт Калашниково  </vt:lpstr>
      <vt:lpstr>Слайд 2</vt:lpstr>
      <vt:lpstr>Слайд 3</vt:lpstr>
      <vt:lpstr>Слайд 4</vt:lpstr>
      <vt:lpstr>Слайд 5</vt:lpstr>
      <vt:lpstr>Любим мы не только бегать Веселиться и играть. Кроме этого мы любим Очень любим рисовать!</vt:lpstr>
      <vt:lpstr>Свежий воздух малышам Нужен и полезен! Очень весело гулять! И никаких болезней!</vt:lpstr>
      <vt:lpstr>Слайд 8</vt:lpstr>
      <vt:lpstr>Играть мы очень любим Вы знаете друзья. Без игр прожить ребёнку Никак,никак нельзя! </vt:lpstr>
      <vt:lpstr>Вот так мы и живём не зная скуки.В  делах проходит  день за днём.Мы от  методик прогрессивных в делах своих  не отстаём.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детский сад       «СВЕТЛЯЧОК» пгт Калашниково </dc:title>
  <dc:creator>саша</dc:creator>
  <cp:lastModifiedBy>саша</cp:lastModifiedBy>
  <cp:revision>24</cp:revision>
  <dcterms:created xsi:type="dcterms:W3CDTF">2013-12-16T14:56:44Z</dcterms:created>
  <dcterms:modified xsi:type="dcterms:W3CDTF">2014-01-10T14:53:48Z</dcterms:modified>
</cp:coreProperties>
</file>