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11" autoAdjust="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стя\Desktop\задание\0_20bda_7ba2de94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260648"/>
            <a:ext cx="7272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Arial Black" pitchFamily="34" charset="0"/>
              </a:rPr>
              <a:t>КОГДА </a:t>
            </a:r>
          </a:p>
          <a:p>
            <a:pPr algn="ctr"/>
            <a:r>
              <a:rPr lang="ru-RU" sz="4800" dirty="0" smtClean="0">
                <a:latin typeface="Arial Black" pitchFamily="34" charset="0"/>
              </a:rPr>
              <a:t>ЖИЛИ ДИНОЗАВРЫ?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Настя\Desktop\задание\0_47bea_27f557fc_L.jpeg"/>
          <p:cNvPicPr>
            <a:picLocks noChangeAspect="1" noChangeArrowheads="1"/>
          </p:cNvPicPr>
          <p:nvPr/>
        </p:nvPicPr>
        <p:blipFill>
          <a:blip r:embed="rId2" cstate="print">
            <a:lum bright="-1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26064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</a:rPr>
              <a:t>ПЛАН ВЫСТУПЛЕНИЯ</a:t>
            </a:r>
            <a:endParaRPr lang="ru-RU" sz="4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268760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1.Время обитания динозавров.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2.Места и способы существования динозавров.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3.Виды динозавров.</a:t>
            </a:r>
          </a:p>
          <a:p>
            <a:r>
              <a:rPr lang="ru-RU" sz="4400" dirty="0" smtClean="0">
                <a:solidFill>
                  <a:schemeClr val="bg1"/>
                </a:solidFill>
              </a:rPr>
              <a:t> 4.Отличительные и  характерные особенности.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стя\Desktop\задание\514387.jpg"/>
          <p:cNvPicPr>
            <a:picLocks noChangeAspect="1" noChangeArrowheads="1"/>
          </p:cNvPicPr>
          <p:nvPr/>
        </p:nvPicPr>
        <p:blipFill>
          <a:blip r:embed="rId2" cstate="print">
            <a:lum bright="-17000"/>
          </a:blip>
          <a:srcRect/>
          <a:stretch>
            <a:fillRect/>
          </a:stretch>
        </p:blipFill>
        <p:spPr bwMode="auto">
          <a:xfrm>
            <a:off x="-73062" y="0"/>
            <a:ext cx="9217062" cy="68927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18864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ВОПРОСЫ ДЛЯ ИНТЕРВЬЮ: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836712"/>
            <a:ext cx="69127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</a:t>
            </a:r>
            <a:r>
              <a:rPr lang="ru-RU" sz="2800" b="1" dirty="0" smtClean="0">
                <a:solidFill>
                  <a:schemeClr val="bg1"/>
                </a:solidFill>
              </a:rPr>
              <a:t>Кто такие динозавры?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- Чем питаются?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- Все ли динозавры хищники?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-Как по внешнему виду определить хищный или травоядный динозавр?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-Где обитали динозавры? В какой среде?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-Какие названия динозавров вам знакомы?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- Во времена динозавров на Земле еще не было людей. Ни один человек никогда не видел живого динозавра! Откуда же люди знают, какими они были?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стя\Desktop\задание\0_5f2f9_c6cd2599_X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0376"/>
            <a:ext cx="9144000" cy="73183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1916832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СПАСИБО ЗА УРОК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103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2</cp:revision>
  <dcterms:created xsi:type="dcterms:W3CDTF">2012-03-20T09:44:17Z</dcterms:created>
  <dcterms:modified xsi:type="dcterms:W3CDTF">2012-03-20T17:31:20Z</dcterms:modified>
</cp:coreProperties>
</file>