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33"/>
    <a:srgbClr val="F82AE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55A-392A-49D3-AF7F-798E8FEE3A8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860-110A-40F3-AAFB-F3366ECE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55A-392A-49D3-AF7F-798E8FEE3A8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860-110A-40F3-AAFB-F3366ECE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55A-392A-49D3-AF7F-798E8FEE3A8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860-110A-40F3-AAFB-F3366ECE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55A-392A-49D3-AF7F-798E8FEE3A8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860-110A-40F3-AAFB-F3366ECE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55A-392A-49D3-AF7F-798E8FEE3A8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860-110A-40F3-AAFB-F3366ECE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55A-392A-49D3-AF7F-798E8FEE3A8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860-110A-40F3-AAFB-F3366ECE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55A-392A-49D3-AF7F-798E8FEE3A8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860-110A-40F3-AAFB-F3366ECE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55A-392A-49D3-AF7F-798E8FEE3A8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860-110A-40F3-AAFB-F3366ECE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55A-392A-49D3-AF7F-798E8FEE3A8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860-110A-40F3-AAFB-F3366ECE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55A-392A-49D3-AF7F-798E8FEE3A8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860-110A-40F3-AAFB-F3366ECE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55A-392A-49D3-AF7F-798E8FEE3A8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860-110A-40F3-AAFB-F3366ECE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255A-392A-49D3-AF7F-798E8FEE3A8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9D860-110A-40F3-AAFB-F3366ECE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forums.graaam.com/up/uploaded13/240448_21222797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1030" name="Picture 6" descr="http://radikal.ua/data/upload/04012/4efc3/4adb2ed8f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3220671" cy="3857628"/>
          </a:xfrm>
          <a:prstGeom prst="rect">
            <a:avLst/>
          </a:prstGeom>
          <a:noFill/>
        </p:spPr>
      </p:pic>
      <p:pic>
        <p:nvPicPr>
          <p:cNvPr id="2065" name="Picture 17" descr="http://img-fotki.yandex.ru/get/5409/76074362.11b/0_84228_ab625a32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529267" y="3257551"/>
            <a:ext cx="3467100" cy="4095750"/>
          </a:xfrm>
          <a:prstGeom prst="rect">
            <a:avLst/>
          </a:prstGeom>
          <a:noFill/>
        </p:spPr>
      </p:pic>
      <p:pic>
        <p:nvPicPr>
          <p:cNvPr id="2067" name="Picture 19" descr="http://img-fotki.yandex.ru/get/5409/76074362.11b/0_84228_ab625a32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0"/>
            <a:ext cx="3467100" cy="4095750"/>
          </a:xfrm>
          <a:prstGeom prst="rect">
            <a:avLst/>
          </a:prstGeom>
          <a:noFill/>
        </p:spPr>
      </p:pic>
      <p:pic>
        <p:nvPicPr>
          <p:cNvPr id="2071" name="Picture 23" descr="http://img-fotki.yandex.ru/get/4806/natali73123.a2/0_3aaa7_62b272fc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5895975" y="0"/>
            <a:ext cx="3248025" cy="4095750"/>
          </a:xfrm>
          <a:prstGeom prst="rect">
            <a:avLst/>
          </a:prstGeom>
          <a:noFill/>
        </p:spPr>
      </p:pic>
      <p:pic>
        <p:nvPicPr>
          <p:cNvPr id="2063" name="Picture 15" descr="http://img-fotki.yandex.ru/get/6101/52732579.a0/0_96879_47d425d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0"/>
            <a:ext cx="4714908" cy="3138406"/>
          </a:xfrm>
          <a:prstGeom prst="rect">
            <a:avLst/>
          </a:prstGeom>
          <a:noFill/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1071538" y="2214554"/>
            <a:ext cx="73581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batC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i="1" dirty="0" smtClean="0">
              <a:latin typeface="ArbatC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1643042" y="1785926"/>
            <a:ext cx="72866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stronCT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i="1" dirty="0" smtClean="0">
              <a:latin typeface="AstronCTT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1785918" y="2071678"/>
            <a:ext cx="73580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1" u="none" strike="noStrike" cap="none" normalizeH="0" baseline="0" dirty="0" smtClean="0">
              <a:ln w="19050">
                <a:solidFill>
                  <a:schemeClr val="tx1"/>
                </a:solidFill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</dc:creator>
  <cp:lastModifiedBy>Оксана</cp:lastModifiedBy>
  <cp:revision>14</cp:revision>
  <dcterms:created xsi:type="dcterms:W3CDTF">2013-02-25T19:42:18Z</dcterms:created>
  <dcterms:modified xsi:type="dcterms:W3CDTF">2013-04-04T16:42:22Z</dcterms:modified>
</cp:coreProperties>
</file>