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4" r:id="rId17"/>
    <p:sldId id="279" r:id="rId18"/>
    <p:sldId id="280" r:id="rId19"/>
    <p:sldId id="281" r:id="rId20"/>
    <p:sldId id="282" r:id="rId21"/>
    <p:sldId id="275" r:id="rId22"/>
    <p:sldId id="277" r:id="rId23"/>
    <p:sldId id="276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78" y="10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E88A-F4FD-4231-9673-BD98B60CC596}" type="datetimeFigureOut">
              <a:rPr lang="ru-RU" smtClean="0"/>
              <a:pPr/>
              <a:t>07.10.2012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EBC072D-29CE-410D-B137-D45FE90860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E88A-F4FD-4231-9673-BD98B60CC596}" type="datetimeFigureOut">
              <a:rPr lang="ru-RU" smtClean="0"/>
              <a:pPr/>
              <a:t>07.10.2012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072D-29CE-410D-B137-D45FE90860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E88A-F4FD-4231-9673-BD98B60CC596}" type="datetimeFigureOut">
              <a:rPr lang="ru-RU" smtClean="0"/>
              <a:pPr/>
              <a:t>07.10.2012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072D-29CE-410D-B137-D45FE90860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E88A-F4FD-4231-9673-BD98B60CC596}" type="datetimeFigureOut">
              <a:rPr lang="ru-RU" smtClean="0"/>
              <a:pPr/>
              <a:t>07.10.2012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EBC072D-29CE-410D-B137-D45FE90860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E88A-F4FD-4231-9673-BD98B60CC596}" type="datetimeFigureOut">
              <a:rPr lang="ru-RU" smtClean="0"/>
              <a:pPr/>
              <a:t>07.10.2012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072D-29CE-410D-B137-D45FE90860C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E88A-F4FD-4231-9673-BD98B60CC596}" type="datetimeFigureOut">
              <a:rPr lang="ru-RU" smtClean="0"/>
              <a:pPr/>
              <a:t>07.10.2012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072D-29CE-410D-B137-D45FE90860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E88A-F4FD-4231-9673-BD98B60CC596}" type="datetimeFigureOut">
              <a:rPr lang="ru-RU" smtClean="0"/>
              <a:pPr/>
              <a:t>07.10.2012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EBC072D-29CE-410D-B137-D45FE90860C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E88A-F4FD-4231-9673-BD98B60CC596}" type="datetimeFigureOut">
              <a:rPr lang="ru-RU" smtClean="0"/>
              <a:pPr/>
              <a:t>07.10.2012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072D-29CE-410D-B137-D45FE90860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E88A-F4FD-4231-9673-BD98B60CC596}" type="datetimeFigureOut">
              <a:rPr lang="ru-RU" smtClean="0"/>
              <a:pPr/>
              <a:t>07.10.2012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072D-29CE-410D-B137-D45FE90860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E88A-F4FD-4231-9673-BD98B60CC596}" type="datetimeFigureOut">
              <a:rPr lang="ru-RU" smtClean="0"/>
              <a:pPr/>
              <a:t>07.10.2012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072D-29CE-410D-B137-D45FE90860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E88A-F4FD-4231-9673-BD98B60CC596}" type="datetimeFigureOut">
              <a:rPr lang="ru-RU" smtClean="0"/>
              <a:pPr/>
              <a:t>07.10.2012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072D-29CE-410D-B137-D45FE90860C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BE0E88A-F4FD-4231-9673-BD98B60CC596}" type="datetimeFigureOut">
              <a:rPr lang="ru-RU" smtClean="0"/>
              <a:pPr/>
              <a:t>07.10.2012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EBC072D-29CE-410D-B137-D45FE90860C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83568" y="980728"/>
            <a:ext cx="799288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  <a:scene3d>
              <a:camera prst="obliqueTopLef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normalizeH="0" baseline="0" dirty="0" smtClean="0">
                <a:ln w="38100"/>
                <a:solidFill>
                  <a:schemeClr val="accent1">
                    <a:lumMod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Классификация театрализованных игр</a:t>
            </a:r>
            <a:endParaRPr kumimoji="0" lang="ru-RU" sz="6000" b="1" i="0" u="none" strike="noStrike" normalizeH="0" baseline="0" dirty="0" smtClean="0">
              <a:ln w="38100"/>
              <a:solidFill>
                <a:schemeClr val="accent1">
                  <a:lumMod val="7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16" y="5589240"/>
            <a:ext cx="2483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Сухорукова Е.А.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№127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г.Астрахань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3528" y="332656"/>
            <a:ext cx="61926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подготовительной к школе группы живо интересуются театром как видом искусства.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увлекают рассказы об истории театра и театрального искусства, о внутреннем обустройстве театрального помещения для зрителей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(фойе с фотографиями артистов и сцен из спектаклей, гардероб, зрительный зал, буфет) и для работников театра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(сцена, зрительный зал, репетиционные комнаты, костюмерная, гримёрная, художественная мастерская)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C:\Users\1\AppData\Local\Microsoft\Windows\Temporary Internet Files\Content.IE5\1U32JDLP\MC900089784[1].wm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52120" y="3645024"/>
            <a:ext cx="3149941" cy="2325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533" name="Picture 5" descr="C:\Users\1\AppData\Local\Microsoft\Windows\Temporary Internet Files\Content.IE5\MY2UR89P\MC900334170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4077072"/>
            <a:ext cx="2308852" cy="24306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-171509"/>
            <a:ext cx="18473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7544" y="568424"/>
            <a:ext cx="64087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продолжают разыгрывать небольшие сюжеты, используя разные виды театра: настольный, бибабо, стендовый, пальчиковый; придумывать и разыгрывать диалоги, выражая интонацией особенности характера и настроения героя.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театр\виды театров\бибабо 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592950">
            <a:off x="321241" y="2632503"/>
            <a:ext cx="3363251" cy="27210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1\Desktop\театр\виды театров\настольный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439">
            <a:off x="5670094" y="2595522"/>
            <a:ext cx="3300483" cy="2475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4" descr="C:\Users\1\Desktop\театр\виды театров\пальчиковый (3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15816" y="4492768"/>
            <a:ext cx="3153643" cy="2365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-171509"/>
            <a:ext cx="18473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32657"/>
            <a:ext cx="7416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подготовительной группе важное место занимает не только подготовка и проведение спектакля, но и последующая работа. Выясняется степень усвоения содержания воспринимаемого и разыгрываемого спектакля в специальной беседе с детьми, в ходе которой высказываются мнения о содержании пьесы, даются характеристики действующим персонажам, анализируются средства выразительности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театр\виды театров\театр»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1072439">
            <a:off x="526942" y="2922180"/>
            <a:ext cx="3960440" cy="2965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1\Desktop\театр\виды театров\Картинка 2421 из 2557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87842">
            <a:off x="4764068" y="3480794"/>
            <a:ext cx="4000500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-6478"/>
            <a:ext cx="676875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Повторное обращение к постановке способствует лучшему запоминанию и пониманию её содержания, акцентирует внимание детей на особенностях выразительных средств, даёт возможность вновь пережить испытанные чувства. В этом возрасте детей уже не устраивают готовые сюжеты - им хочется придумывать свои и для этого должны предоставляться необходимые условия: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нацеливать детей на создание собственных поделок для режиссёрской настольной театрализованной игры;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знакомить их с интересными рассказами и сказками, способствующими созданию собственного замысла;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давать детям возможность отражать замыслы в движении, пении, рисовании;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проявлять инициативу и творчество как пример для подражания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1\AppData\Local\Microsoft\Windows\Temporary Internet Files\Content.IE5\V4TVF44S\MP900402101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1306234">
            <a:off x="5489454" y="4140808"/>
            <a:ext cx="3482271" cy="2320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1\AppData\Local\Microsoft\Windows\Temporary Internet Files\Content.IE5\NA294NZD\MP900433196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2863" y="4206506"/>
            <a:ext cx="3740460" cy="2493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51520" y="188640"/>
            <a:ext cx="597666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Совершенствованию отдельных элементов движений, интонаций помогают специальные упражнения и гимнастика, которую дошкольники могут проводить сами. Они придумывают и задают сверстникам какой-либо образ, сопровождая его словом, жестом, интонацией, позой, мимикой. 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строится по структуре: 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2000" u="sng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чтение, </a:t>
            </a:r>
            <a:endParaRPr kumimoji="0" lang="en-US" sz="2000" u="sng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беседа, </a:t>
            </a:r>
            <a:endParaRPr kumimoji="0" lang="en-US" sz="2000" u="sng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исполнение отрывка, </a:t>
            </a:r>
            <a:endParaRPr kumimoji="0" lang="en-US" sz="2000" u="sng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выразительности воспроизведения</a:t>
            </a:r>
            <a:endParaRPr kumimoji="0" lang="ru-RU" sz="2000" u="sng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1\AppData\Local\Microsoft\Windows\Temporary Internet Files\Content.IE5\VK4SQL7T\MP900444371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447483">
            <a:off x="6637831" y="310973"/>
            <a:ext cx="2088256" cy="31194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4" name="Picture 6" descr="C:\Users\1\AppData\Local\Microsoft\Windows\Temporary Internet Files\Content.IE5\NA294NZD\MP900431826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408364">
            <a:off x="5943456" y="3792343"/>
            <a:ext cx="2780928" cy="2780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3568" y="471155"/>
            <a:ext cx="792088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Существует несколько классификаций игр в кукольный театр для детей дошкольного возраста.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Например, педагоги Л.В. Куцакова, С.И. Мерзлякова рассматривают: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настольный кукольный театр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(театр на плоской картинке, на кружках, магнитный настольный, конусный, театр игрушки (готовая, самодельная);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стендовый театр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(фланелеграф, теневой, магнитный стендовый,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стенд-книжка);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 на руке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(пальчиковый, картинки на руке, варежковый, перчаточный, теней);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верховые куклы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(на гапите, на ложках, бибабо, тростевые);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напольные куклы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(марионетки, конусный театр);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 живой куклы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(театр с " живой куклой", ростовые, люди-куклы, театр масок, танта-морески)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организации театрализованной деятельности можно использовать игрушки и куклы, выпускаемые промышленностью </a:t>
            </a:r>
          </a:p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(настольные театры, бибабо) 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283968" y="5481518"/>
            <a:ext cx="46805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Игрушки для настольного театра могут быть выполнены из бумаги, картона поролона, коробок, проволоки, природного материала и др.</a:t>
            </a:r>
            <a:endParaRPr kumimoji="0" lang="ru-RU" sz="1800" b="1" i="0" u="sng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C:\Users\1\Desktop\театр\виды театров\Картинка 1133 из 2557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437112"/>
            <a:ext cx="3312368" cy="2159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C:\Users\1\Desktop\театр\виды театров\на спичечных коробках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90081">
            <a:off x="6347298" y="277258"/>
            <a:ext cx="2465784" cy="2866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842" name="Picture 2" descr="C:\Users\1\Desktop\театр\виды театров\бибабо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839631">
            <a:off x="776652" y="1744722"/>
            <a:ext cx="3272133" cy="2214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 descr="C:\Users\1\Desktop\театр\виды театров\Картинка 12 из 1307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1999" y="3108596"/>
            <a:ext cx="2880321" cy="216024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театр\виды театров\герои теремк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332656"/>
            <a:ext cx="3356305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 descr="C:\Users\1\Desktop\театр\виды театров\Картинка 2 из 11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260649"/>
            <a:ext cx="3910796" cy="26031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0" name="Picture 4" descr="C:\Users\1\Desktop\театр\виды театров\Картинка 2 из 16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2160" y="3068960"/>
            <a:ext cx="2664600" cy="355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1" name="Picture 5" descr="C:\Users\1\Desktop\театр\виды театров\Картинка 126 из 1292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15616" y="3284984"/>
            <a:ext cx="2596021" cy="346136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театр\виды театров\Картинка 269 из 2557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32656"/>
            <a:ext cx="3078342" cy="4104456"/>
          </a:xfrm>
          <a:prstGeom prst="rect">
            <a:avLst/>
          </a:prstGeom>
          <a:noFill/>
        </p:spPr>
      </p:pic>
      <p:pic>
        <p:nvPicPr>
          <p:cNvPr id="5123" name="Picture 3" descr="C:\Users\1\Desktop\театр\виды театров\Картинка 318 из 2557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3717032"/>
            <a:ext cx="3784567" cy="2838425"/>
          </a:xfrm>
          <a:prstGeom prst="rect">
            <a:avLst/>
          </a:prstGeom>
          <a:noFill/>
        </p:spPr>
      </p:pic>
      <p:pic>
        <p:nvPicPr>
          <p:cNvPr id="5124" name="Picture 4" descr="C:\Users\1\Desktop\театр\виды театров\Картинка 2253 из 2557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39952" y="548680"/>
            <a:ext cx="3783805" cy="2837854"/>
          </a:xfrm>
          <a:prstGeom prst="rect">
            <a:avLst/>
          </a:prstGeom>
          <a:noFill/>
        </p:spPr>
      </p:pic>
      <p:pic>
        <p:nvPicPr>
          <p:cNvPr id="5125" name="Picture 5" descr="C:\Users\1\Desktop\театр\виды театров\Картинка 2602 из 2556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331640" y="4077072"/>
            <a:ext cx="3185120" cy="263657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театр\виды театров\Картинка 2715 из 2554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620688"/>
            <a:ext cx="3449141" cy="2855122"/>
          </a:xfrm>
          <a:prstGeom prst="rect">
            <a:avLst/>
          </a:prstGeom>
          <a:noFill/>
        </p:spPr>
      </p:pic>
      <p:pic>
        <p:nvPicPr>
          <p:cNvPr id="6147" name="Picture 3" descr="C:\Users\1\Desktop\театр\виды театров\книжка-раскладушка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03751" y="3356992"/>
            <a:ext cx="3940249" cy="3208488"/>
          </a:xfrm>
          <a:prstGeom prst="rect">
            <a:avLst/>
          </a:prstGeom>
          <a:noFill/>
        </p:spPr>
      </p:pic>
      <p:pic>
        <p:nvPicPr>
          <p:cNvPr id="6148" name="Picture 4" descr="C:\Users\1\Desktop\театр\виды театров\на прищепках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99592" y="4005064"/>
            <a:ext cx="3523456" cy="2387141"/>
          </a:xfrm>
          <a:prstGeom prst="rect">
            <a:avLst/>
          </a:prstGeom>
          <a:noFill/>
        </p:spPr>
      </p:pic>
      <p:pic>
        <p:nvPicPr>
          <p:cNvPr id="6149" name="Picture 5" descr="C:\Users\1\Desktop\театр\виды театров\пальчиковый (3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8" y="548680"/>
            <a:ext cx="3648918" cy="273668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188640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Существует несколько точек зрения на классификацию игр, составляющих театрально-игровую деятельность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555776" y="1628800"/>
            <a:ext cx="864096" cy="648072"/>
          </a:xfrm>
          <a:prstGeom prst="straightConnector1">
            <a:avLst/>
          </a:prstGeom>
          <a:ln w="381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084168" y="1700808"/>
            <a:ext cx="864096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79512" y="242088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u="sng" dirty="0"/>
              <a:t>предметные </a:t>
            </a:r>
            <a:endParaRPr lang="ru-RU" sz="2400" b="1" u="sng" dirty="0" smtClean="0"/>
          </a:p>
          <a:p>
            <a:pPr algn="ctr"/>
            <a:r>
              <a:rPr lang="ru-RU" sz="2400" dirty="0" smtClean="0"/>
              <a:t>(</a:t>
            </a:r>
            <a:r>
              <a:rPr lang="ru-RU" sz="2400" dirty="0"/>
              <a:t>действующими лицами являются предметы: </a:t>
            </a:r>
            <a:endParaRPr lang="ru-RU" sz="2400" dirty="0" smtClean="0"/>
          </a:p>
          <a:p>
            <a:pPr algn="ctr"/>
            <a:r>
              <a:rPr lang="ru-RU" sz="2400" dirty="0" smtClean="0"/>
              <a:t>игрушки</a:t>
            </a:r>
            <a:r>
              <a:rPr lang="ru-RU" sz="2400" dirty="0"/>
              <a:t>, куклы)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076056" y="2420888"/>
            <a:ext cx="3851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/>
              <a:t>непредметные </a:t>
            </a:r>
            <a:endParaRPr lang="ru-RU" sz="2400" b="1" u="sng" dirty="0" smtClean="0"/>
          </a:p>
          <a:p>
            <a:pPr algn="ctr"/>
            <a:r>
              <a:rPr lang="ru-RU" sz="2400" dirty="0" smtClean="0"/>
              <a:t>(</a:t>
            </a:r>
            <a:r>
              <a:rPr lang="ru-RU" sz="2400" dirty="0"/>
              <a:t>дети в образе действующего лица исполняют взятую на себя роль)</a:t>
            </a:r>
          </a:p>
        </p:txBody>
      </p:sp>
      <p:pic>
        <p:nvPicPr>
          <p:cNvPr id="14338" name="Picture 2" descr="C:\Users\1\AppData\Local\Microsoft\Windows\Temporary Internet Files\Content.IE5\1U32JDLP\MC900232136[1].wm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4130520"/>
            <a:ext cx="1698864" cy="2233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43" name="Picture 7" descr="C:\Users\1\AppData\Local\Microsoft\Windows\Temporary Internet Files\Content.IE5\1U32JDLP\MP900439310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60232" y="4365104"/>
            <a:ext cx="2213992" cy="229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театр\виды театров\пальчиковый 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332656"/>
            <a:ext cx="4003010" cy="3312368"/>
          </a:xfrm>
          <a:prstGeom prst="rect">
            <a:avLst/>
          </a:prstGeom>
          <a:noFill/>
        </p:spPr>
      </p:pic>
      <p:pic>
        <p:nvPicPr>
          <p:cNvPr id="7171" name="Picture 3" descr="C:\Users\1\Desktop\театр\виды театров\ростовые куклы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0" y="3789040"/>
            <a:ext cx="4486225" cy="2798062"/>
          </a:xfrm>
          <a:prstGeom prst="rect">
            <a:avLst/>
          </a:prstGeom>
          <a:noFill/>
        </p:spPr>
      </p:pic>
      <p:pic>
        <p:nvPicPr>
          <p:cNvPr id="7173" name="Picture 5" descr="C:\Users\1\Desktop\театр\виды театров\тантамареск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1052736"/>
            <a:ext cx="3917898" cy="2446387"/>
          </a:xfrm>
          <a:prstGeom prst="rect">
            <a:avLst/>
          </a:prstGeom>
          <a:noFill/>
        </p:spPr>
      </p:pic>
      <p:pic>
        <p:nvPicPr>
          <p:cNvPr id="7174" name="Picture 6" descr="C:\Users\1\Desktop\театр\виды театров\чудо-теремок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5576" y="3900386"/>
            <a:ext cx="2097217" cy="2957614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23528" y="260648"/>
            <a:ext cx="604867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способу управления различают пять основных видов кукол: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марионетки,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перчаточные,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тростевые,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палке,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теневые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3" descr="C:\Users\1\Desktop\театр\виды театров\Картинка 12 из 2003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833844">
            <a:off x="5342221" y="4200532"/>
            <a:ext cx="3309938" cy="2127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1\Desktop\театр\виды театров\марионетки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6096" y="836712"/>
            <a:ext cx="3140220" cy="2622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C:\Users\1\Desktop\театр\виды театров\тростевой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2276872"/>
            <a:ext cx="2135179" cy="2696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C:\Users\1\Desktop\театр\виды театров\перчаточная кукла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56300">
            <a:off x="1919785" y="4278868"/>
            <a:ext cx="3234866" cy="2171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4437112"/>
            <a:ext cx="46805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группах детского сада организованы уголки для театрализованных представлений, спектаклей. В них отводится место для режиссёрских игр с пальчиковым, настольным, стендовым театром, театром шариков и кубиков, костюмов, на рукавичках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театр\виды театров\ширм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5976" y="332656"/>
            <a:ext cx="4637250" cy="3097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Users\1\Desktop\театр\виды театров\настольный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501008"/>
            <a:ext cx="3726053" cy="2794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3" name="Picture 5" descr="C:\Users\1\Desktop\театр\виды театров\Картинка 307 из 2557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332656"/>
            <a:ext cx="2952328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79512" y="260648"/>
            <a:ext cx="514806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уголке располагаются: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различные виды театров: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бибабо, настольный, марионеточный, театр на фланелеграфе и др.;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реквизит для разыгрывания сценок и спектаклей: набор кукол, ширмы для кукольного театра, костюмы, элементы костюмов, маски;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атрибуты для различных игровых позиций: театральный реквизит, грим, декорации, стул режиссёра, сценарии, книги, образцы музыкальных произведений, места для зрителей, афиши, касса, билеты, карандаши, краски, клей, виды бумаги, природный материал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1" name="Picture 3" descr="Картинка 7 из 5560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44208" y="260648"/>
            <a:ext cx="2473821" cy="32935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894" name="Picture 6" descr="C:\Users\1\Desktop\театр\виды театров\маски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312544">
            <a:off x="5551714" y="3791335"/>
            <a:ext cx="3345816" cy="2699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 descr="Картинка 180 из 7281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9504" y="2132856"/>
            <a:ext cx="4464496" cy="44644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836712"/>
            <a:ext cx="78843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-171509"/>
            <a:ext cx="18473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123728" y="116632"/>
            <a:ext cx="53285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драматизации:</a:t>
            </a:r>
            <a:endParaRPr kumimoji="0" lang="ru-RU" sz="3600" b="1" i="0" u="sng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51520" y="980728"/>
            <a:ext cx="871296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игры-имитации образов животных, людей, литературных персонажей;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ролевые диалоги на основе текста;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инсценировки произведений;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постановки спектаклей по одному или нескольким произведениям;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игры-импровизации с разыгрыванием сюжета без предварительной подготовки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16632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По мнению других исследователей игры можно разделить на две основные группы: 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907704" y="1196752"/>
            <a:ext cx="1080120" cy="792088"/>
          </a:xfrm>
          <a:prstGeom prst="straightConnector1">
            <a:avLst/>
          </a:prstGeom>
          <a:ln w="381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724128" y="1268760"/>
            <a:ext cx="1152128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23528" y="2204864"/>
            <a:ext cx="316387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сюжетно-ролевые 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творческие)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20072" y="2348880"/>
            <a:ext cx="37711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с правилами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1" name="Picture 1" descr="C:\Users\1\AppData\Local\Microsoft\Windows\Temporary Internet Files\Content.IE5\MY2UR89P\MP900422603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752142">
            <a:off x="540421" y="3507773"/>
            <a:ext cx="3275434" cy="21827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363" name="Picture 3" descr="C:\Users\1\AppData\Local\Microsoft\Windows\Temporary Internet Files\Content.IE5\PRBVPYSS\MP900409048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336615">
            <a:off x="4625874" y="3410465"/>
            <a:ext cx="4176464" cy="2779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88640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Формы организации театрализованной деятельности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552" y="1465040"/>
            <a:ext cx="806489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Совместная театрализованная деятельность взрослых и детей, музей кукол, театральное занятие, театрализованная игра на праздниках и развлечениях.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Самостоятельная театрально-художественная деятельность, театрализованные игра в повседневной жизни.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Мини-игры на других занятиях, театрализованные игры-спектакли, посещение детьми театров совместно с родителями, мини-сценки с куклами в ходе изучения регионального компонента с детьми, привлечение главной куклы - Петрушки в решение познавательных задач.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-171509"/>
            <a:ext cx="18473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167336" y="908720"/>
            <a:ext cx="597666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возрасте 2 - 3 лет малыши живо интересуются играми с куклой, их впечатляют небольшие сюжеты, показанные воспитателем, они с удовольствием выражают свои эмоции в двигательных образах-импровизациях под музыку.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AppData\Local\Microsoft\Windows\Temporary Internet Files\Content.IE5\1U32JDLP\MC900281678[1].wm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196752"/>
            <a:ext cx="2520280" cy="2884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 descr="C:\Users\1\AppData\Local\Microsoft\Windows\Temporary Internet Files\Content.IE5\4X0DBE0L\MP900315660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612451">
            <a:off x="4492587" y="3525991"/>
            <a:ext cx="3773017" cy="26914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260648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средней группе ребёнок постепенно переходит: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47664" y="1268760"/>
            <a:ext cx="655272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игры " для себя " к игре, ориентированной на зрителя;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игры, в которых главное - сам процесс, к игре, где значимы и процесс и результат;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в малой группе сверстников, исполняющих аналогичные роли, к игре в группе из пяти-семи сверстников, ролевые позиции которых различны (равноправие, подчинение, управление);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в игре-драматизации простого образа к воплощению целостного образа, в котором сочетаются эмоции, настроения героя, их смена.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1\AppData\Local\Microsoft\Windows\Temporary Internet Files\Content.IE5\4X0DBE0L\MP900422151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4581128"/>
            <a:ext cx="2952328" cy="19489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5" name="Picture 7" descr="C:\Users\1\AppData\Local\Microsoft\Windows\Temporary Internet Files\Content.IE5\MY2UR89P\MC900097507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370071">
            <a:off x="6622740" y="4563081"/>
            <a:ext cx="1797977" cy="2025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-171509"/>
            <a:ext cx="18473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75656" y="260648"/>
            <a:ext cx="698477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Театрально-игровой опыт детей расширяется за счёт освоения игры-драматизации. В работе с детьми используются: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15616" y="1745230"/>
            <a:ext cx="770485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многоперсонажные игры - драматизации по текстам двух – трёх - частных сказок о животных и волшебных сказок («Гуси-лебеди»);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- драматизации по рассказам по рассказам на тему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Труд взрослых";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постановка спектакля по произведению.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4" descr="C:\Users\1\AppData\Local\Microsoft\Windows\Temporary Internet Files\Content.IE5\MY2UR89P\MC900089034[1].wm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968230">
            <a:off x="203816" y="4124077"/>
            <a:ext cx="2856823" cy="24938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C:\Users\1\AppData\Local\Microsoft\Windows\Temporary Internet Files\Content.IE5\4X0DBE0L\MC900196118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12160" y="4509120"/>
            <a:ext cx="2502475" cy="1716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-171509"/>
            <a:ext cx="18473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332656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продолжают совершенствовать свои исполнительские умения, развивается чувство партнёрства.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Проводятся прогулки, наблюдения за окружающим.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5380672"/>
            <a:ext cx="57241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Создавая обстановку свободы и раскованности, необходимо побуждать детей фантазировать, видоизменять, комбинировать, сочинять, импровизировать на основе уже имеющегося опыта. 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554" name="Picture 2" descr="C:\Users\1\AppData\Local\Microsoft\Windows\Temporary Internet Files\Content.IE5\1U32JDLP\MP900422784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636912"/>
            <a:ext cx="3068960" cy="3068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55" name="Picture 3" descr="C:\Users\1\AppData\Local\Microsoft\Windows\Temporary Internet Files\Content.IE5\MY2UR89P\MP900431826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80720" y="1556792"/>
            <a:ext cx="3240360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389</TotalTime>
  <Words>964</Words>
  <Application>Microsoft Office PowerPoint</Application>
  <PresentationFormat>Экран (4:3)</PresentationFormat>
  <Paragraphs>117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Екатеринчик</dc:creator>
  <cp:lastModifiedBy>Екатеринчик</cp:lastModifiedBy>
  <cp:revision>43</cp:revision>
  <dcterms:created xsi:type="dcterms:W3CDTF">2012-04-01T13:50:31Z</dcterms:created>
  <dcterms:modified xsi:type="dcterms:W3CDTF">2012-10-07T09:35:05Z</dcterms:modified>
</cp:coreProperties>
</file>