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FD1D4-0683-4A24-9A91-EEA206F6108A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EDC13ED-36EE-4383-BD43-A46070473FA8}">
      <dgm:prSet/>
      <dgm:spPr/>
      <dgm:t>
        <a:bodyPr/>
        <a:lstStyle/>
        <a:p>
          <a:pPr rtl="0"/>
          <a:r>
            <a:rPr lang="ru-RU" dirty="0" smtClean="0"/>
            <a:t>Путешествие по улице Правильное питание</a:t>
          </a:r>
          <a:endParaRPr lang="ru-RU" dirty="0"/>
        </a:p>
      </dgm:t>
    </dgm:pt>
    <dgm:pt modelId="{844C88C9-2FB8-42A9-8B36-9C6FB82F8D83}" type="parTrans" cxnId="{4F700A26-39AE-4B0D-9024-F3EAF96486CC}">
      <dgm:prSet/>
      <dgm:spPr/>
      <dgm:t>
        <a:bodyPr/>
        <a:lstStyle/>
        <a:p>
          <a:endParaRPr lang="ru-RU"/>
        </a:p>
      </dgm:t>
    </dgm:pt>
    <dgm:pt modelId="{3EB8A21D-3240-440C-9192-BE89A7613467}" type="sibTrans" cxnId="{4F700A26-39AE-4B0D-9024-F3EAF96486CC}">
      <dgm:prSet/>
      <dgm:spPr/>
      <dgm:t>
        <a:bodyPr/>
        <a:lstStyle/>
        <a:p>
          <a:endParaRPr lang="ru-RU"/>
        </a:p>
      </dgm:t>
    </dgm:pt>
    <dgm:pt modelId="{3FB3F221-55C9-418B-8DBA-E557E674D6AA}">
      <dgm:prSet/>
      <dgm:spPr/>
      <dgm:t>
        <a:bodyPr/>
        <a:lstStyle/>
        <a:p>
          <a:endParaRPr lang="ru-RU" dirty="0"/>
        </a:p>
      </dgm:t>
    </dgm:pt>
    <dgm:pt modelId="{8A94AE5A-2E01-4E18-91AF-2D1829D46561}" type="parTrans" cxnId="{5C094E68-6E42-4A21-8BA5-64A18D0161E4}">
      <dgm:prSet/>
      <dgm:spPr/>
      <dgm:t>
        <a:bodyPr/>
        <a:lstStyle/>
        <a:p>
          <a:endParaRPr lang="ru-RU"/>
        </a:p>
      </dgm:t>
    </dgm:pt>
    <dgm:pt modelId="{9079D22A-C415-41B5-96CA-D41B69431270}" type="sibTrans" cxnId="{5C094E68-6E42-4A21-8BA5-64A18D0161E4}">
      <dgm:prSet/>
      <dgm:spPr/>
      <dgm:t>
        <a:bodyPr/>
        <a:lstStyle/>
        <a:p>
          <a:endParaRPr lang="ru-RU"/>
        </a:p>
      </dgm:t>
    </dgm:pt>
    <dgm:pt modelId="{61387522-ED89-47FB-849B-D0974FB0860B}" type="pres">
      <dgm:prSet presAssocID="{F7AFD1D4-0683-4A24-9A91-EEA206F610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04806-4628-4CCC-A86B-7846D5B267E8}" type="pres">
      <dgm:prSet presAssocID="{F7AFD1D4-0683-4A24-9A91-EEA206F6108A}" presName="dummy" presStyleCnt="0"/>
      <dgm:spPr/>
    </dgm:pt>
    <dgm:pt modelId="{845A7E88-3465-4760-98DF-88BF4962AA1D}" type="pres">
      <dgm:prSet presAssocID="{F7AFD1D4-0683-4A24-9A91-EEA206F6108A}" presName="linH" presStyleCnt="0"/>
      <dgm:spPr/>
    </dgm:pt>
    <dgm:pt modelId="{73146B10-44DA-4AAB-933B-36926C7085D6}" type="pres">
      <dgm:prSet presAssocID="{F7AFD1D4-0683-4A24-9A91-EEA206F6108A}" presName="padding1" presStyleCnt="0"/>
      <dgm:spPr/>
    </dgm:pt>
    <dgm:pt modelId="{40476959-12D0-4815-98E4-F062F4571084}" type="pres">
      <dgm:prSet presAssocID="{5EDC13ED-36EE-4383-BD43-A46070473FA8}" presName="linV" presStyleCnt="0"/>
      <dgm:spPr/>
    </dgm:pt>
    <dgm:pt modelId="{B3661157-F8FB-46E9-AD6F-274DEDDF3186}" type="pres">
      <dgm:prSet presAssocID="{5EDC13ED-36EE-4383-BD43-A46070473FA8}" presName="spVertical1" presStyleCnt="0"/>
      <dgm:spPr/>
    </dgm:pt>
    <dgm:pt modelId="{BD70C11D-42A2-42EF-87B6-0BFEB43AC044}" type="pres">
      <dgm:prSet presAssocID="{5EDC13ED-36EE-4383-BD43-A46070473FA8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7448E-CB45-4624-9E82-9FC29ED6D9DA}" type="pres">
      <dgm:prSet presAssocID="{5EDC13ED-36EE-4383-BD43-A46070473FA8}" presName="spVertical2" presStyleCnt="0"/>
      <dgm:spPr/>
    </dgm:pt>
    <dgm:pt modelId="{C24C450A-C802-4082-938D-8E906946E42F}" type="pres">
      <dgm:prSet presAssocID="{5EDC13ED-36EE-4383-BD43-A46070473FA8}" presName="spVertical3" presStyleCnt="0"/>
      <dgm:spPr/>
    </dgm:pt>
    <dgm:pt modelId="{61453C49-F036-403E-B418-CD09CC8D2F6B}" type="pres">
      <dgm:prSet presAssocID="{5EDC13ED-36EE-4383-BD43-A46070473FA8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8E4A-C7C7-4D9E-A6DC-1BC3EBEB020E}" type="pres">
      <dgm:prSet presAssocID="{F7AFD1D4-0683-4A24-9A91-EEA206F6108A}" presName="padding2" presStyleCnt="0"/>
      <dgm:spPr/>
    </dgm:pt>
    <dgm:pt modelId="{7786F8AD-2461-4F2A-8E6A-424E1F0DEBC3}" type="pres">
      <dgm:prSet presAssocID="{F7AFD1D4-0683-4A24-9A91-EEA206F6108A}" presName="negArrow" presStyleCnt="0"/>
      <dgm:spPr/>
    </dgm:pt>
    <dgm:pt modelId="{1DCFB0B0-4E2E-4FB5-8564-39E058E9144F}" type="pres">
      <dgm:prSet presAssocID="{F7AFD1D4-0683-4A24-9A91-EEA206F6108A}" presName="backgroundArrow" presStyleLbl="node1" presStyleIdx="0" presStyleCnt="1"/>
      <dgm:spPr/>
    </dgm:pt>
  </dgm:ptLst>
  <dgm:cxnLst>
    <dgm:cxn modelId="{1851E731-4054-4CC4-9FF0-FF31D6A40F17}" type="presOf" srcId="{5EDC13ED-36EE-4383-BD43-A46070473FA8}" destId="{BD70C11D-42A2-42EF-87B6-0BFEB43AC044}" srcOrd="0" destOrd="0" presId="urn:microsoft.com/office/officeart/2005/8/layout/hProcess3"/>
    <dgm:cxn modelId="{5C094E68-6E42-4A21-8BA5-64A18D0161E4}" srcId="{5EDC13ED-36EE-4383-BD43-A46070473FA8}" destId="{3FB3F221-55C9-418B-8DBA-E557E674D6AA}" srcOrd="0" destOrd="0" parTransId="{8A94AE5A-2E01-4E18-91AF-2D1829D46561}" sibTransId="{9079D22A-C415-41B5-96CA-D41B69431270}"/>
    <dgm:cxn modelId="{4F700A26-39AE-4B0D-9024-F3EAF96486CC}" srcId="{F7AFD1D4-0683-4A24-9A91-EEA206F6108A}" destId="{5EDC13ED-36EE-4383-BD43-A46070473FA8}" srcOrd="0" destOrd="0" parTransId="{844C88C9-2FB8-42A9-8B36-9C6FB82F8D83}" sibTransId="{3EB8A21D-3240-440C-9192-BE89A7613467}"/>
    <dgm:cxn modelId="{46202169-5A54-4FC7-B67C-1B7E3FBE306F}" type="presOf" srcId="{F7AFD1D4-0683-4A24-9A91-EEA206F6108A}" destId="{61387522-ED89-47FB-849B-D0974FB0860B}" srcOrd="0" destOrd="0" presId="urn:microsoft.com/office/officeart/2005/8/layout/hProcess3"/>
    <dgm:cxn modelId="{CEA27B0B-1E08-424B-BF3A-C57BC069819A}" type="presOf" srcId="{3FB3F221-55C9-418B-8DBA-E557E674D6AA}" destId="{61453C49-F036-403E-B418-CD09CC8D2F6B}" srcOrd="0" destOrd="0" presId="urn:microsoft.com/office/officeart/2005/8/layout/hProcess3"/>
    <dgm:cxn modelId="{F60C384E-CF7D-4F5F-AD52-5559C08B1930}" type="presParOf" srcId="{61387522-ED89-47FB-849B-D0974FB0860B}" destId="{AE804806-4628-4CCC-A86B-7846D5B267E8}" srcOrd="0" destOrd="0" presId="urn:microsoft.com/office/officeart/2005/8/layout/hProcess3"/>
    <dgm:cxn modelId="{EB3DFCCB-13BF-4A44-B6C9-81FD91DA525F}" type="presParOf" srcId="{61387522-ED89-47FB-849B-D0974FB0860B}" destId="{845A7E88-3465-4760-98DF-88BF4962AA1D}" srcOrd="1" destOrd="0" presId="urn:microsoft.com/office/officeart/2005/8/layout/hProcess3"/>
    <dgm:cxn modelId="{0FB15EA6-ED46-491D-8FF9-E50D397813F0}" type="presParOf" srcId="{845A7E88-3465-4760-98DF-88BF4962AA1D}" destId="{73146B10-44DA-4AAB-933B-36926C7085D6}" srcOrd="0" destOrd="0" presId="urn:microsoft.com/office/officeart/2005/8/layout/hProcess3"/>
    <dgm:cxn modelId="{D72A1EB9-D416-4C04-B4BE-0D2FB4BF1A84}" type="presParOf" srcId="{845A7E88-3465-4760-98DF-88BF4962AA1D}" destId="{40476959-12D0-4815-98E4-F062F4571084}" srcOrd="1" destOrd="0" presId="urn:microsoft.com/office/officeart/2005/8/layout/hProcess3"/>
    <dgm:cxn modelId="{09DFDEBD-719D-4873-B4C9-AE4BB3DE9D16}" type="presParOf" srcId="{40476959-12D0-4815-98E4-F062F4571084}" destId="{B3661157-F8FB-46E9-AD6F-274DEDDF3186}" srcOrd="0" destOrd="0" presId="urn:microsoft.com/office/officeart/2005/8/layout/hProcess3"/>
    <dgm:cxn modelId="{DD21BDFA-4D36-4E43-8DB1-4528397B2734}" type="presParOf" srcId="{40476959-12D0-4815-98E4-F062F4571084}" destId="{BD70C11D-42A2-42EF-87B6-0BFEB43AC044}" srcOrd="1" destOrd="0" presId="urn:microsoft.com/office/officeart/2005/8/layout/hProcess3"/>
    <dgm:cxn modelId="{2846F666-D796-46D8-AF77-9D170B4B7E51}" type="presParOf" srcId="{40476959-12D0-4815-98E4-F062F4571084}" destId="{0147448E-CB45-4624-9E82-9FC29ED6D9DA}" srcOrd="2" destOrd="0" presId="urn:microsoft.com/office/officeart/2005/8/layout/hProcess3"/>
    <dgm:cxn modelId="{8382D528-FCD4-4217-942E-3CDEC4752153}" type="presParOf" srcId="{40476959-12D0-4815-98E4-F062F4571084}" destId="{C24C450A-C802-4082-938D-8E906946E42F}" srcOrd="3" destOrd="0" presId="urn:microsoft.com/office/officeart/2005/8/layout/hProcess3"/>
    <dgm:cxn modelId="{0D346120-23CD-4C30-B93F-CF98214DFA69}" type="presParOf" srcId="{40476959-12D0-4815-98E4-F062F4571084}" destId="{61453C49-F036-403E-B418-CD09CC8D2F6B}" srcOrd="4" destOrd="0" presId="urn:microsoft.com/office/officeart/2005/8/layout/hProcess3"/>
    <dgm:cxn modelId="{661B5539-A76F-4DB3-98C6-AE3999FFE7E2}" type="presParOf" srcId="{845A7E88-3465-4760-98DF-88BF4962AA1D}" destId="{7BB18E4A-C7C7-4D9E-A6DC-1BC3EBEB020E}" srcOrd="2" destOrd="0" presId="urn:microsoft.com/office/officeart/2005/8/layout/hProcess3"/>
    <dgm:cxn modelId="{2943C51B-87A9-4243-A26C-2B9984BA5516}" type="presParOf" srcId="{845A7E88-3465-4760-98DF-88BF4962AA1D}" destId="{7786F8AD-2461-4F2A-8E6A-424E1F0DEBC3}" srcOrd="3" destOrd="0" presId="urn:microsoft.com/office/officeart/2005/8/layout/hProcess3"/>
    <dgm:cxn modelId="{8D40D9ED-0802-47EC-B8BE-40533F54A0BD}" type="presParOf" srcId="{845A7E88-3465-4760-98DF-88BF4962AA1D}" destId="{1DCFB0B0-4E2E-4FB5-8564-39E058E9144F}" srcOrd="4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3400" y="1371600"/>
          <a:ext cx="785164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 </a:t>
            </a:r>
          </a:p>
          <a:p>
            <a:r>
              <a:rPr lang="ru-RU" dirty="0" smtClean="0"/>
              <a:t>для детей подготовительной </a:t>
            </a:r>
          </a:p>
          <a:p>
            <a:r>
              <a:rPr lang="ru-RU" dirty="0" smtClean="0"/>
              <a:t>к школе группы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Собери полезные продукты в корзину</a:t>
            </a:r>
            <a:endParaRPr lang="ru-RU" dirty="0"/>
          </a:p>
        </p:txBody>
      </p:sp>
      <p:pic>
        <p:nvPicPr>
          <p:cNvPr id="4" name="Содержимое 3" descr="тележ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857364"/>
            <a:ext cx="2618122" cy="2321401"/>
          </a:xfrm>
        </p:spPr>
      </p:pic>
      <p:pic>
        <p:nvPicPr>
          <p:cNvPr id="5" name="Рисунок 4" descr="ры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16" y="4500570"/>
            <a:ext cx="2563630" cy="1582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моло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2214554"/>
            <a:ext cx="1357322" cy="1714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колбас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500570"/>
            <a:ext cx="2571768" cy="1571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капус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5" y="4500585"/>
            <a:ext cx="2357449" cy="1571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лимонад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2143116"/>
            <a:ext cx="1294260" cy="1857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7731 L -0.06406 -0.2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1158 C 0.08368 -0.01158 0.13976 0.06319 0.13976 0.15509 C 0.13976 0.24699 0.08368 0.32175 0.01476 0.32175 C -0.05417 0.32175 -0.11024 0.24699 -0.11024 0.15509 C -0.11024 0.06319 -0.05417 -0.01158 0.01476 -0.01158 Z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5069 L 0.25712 -0.38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варят кашу</a:t>
            </a:r>
            <a:endParaRPr lang="ru-RU" dirty="0"/>
          </a:p>
        </p:txBody>
      </p:sp>
      <p:pic>
        <p:nvPicPr>
          <p:cNvPr id="4" name="Содержимое 3" descr="кастрю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857364"/>
            <a:ext cx="2905132" cy="2324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Содержимое 3" descr="гре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2254309" cy="1688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р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00570"/>
            <a:ext cx="2309797" cy="1518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овся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214554"/>
            <a:ext cx="2071702" cy="142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яблок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500570"/>
            <a:ext cx="2286016" cy="1512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картошка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500570"/>
            <a:ext cx="2452678" cy="15001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05602 L 0.33472 -0.235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-0.00092 L -0.21701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можно сделать сок</a:t>
            </a:r>
            <a:endParaRPr lang="ru-RU" dirty="0"/>
          </a:p>
        </p:txBody>
      </p:sp>
      <p:pic>
        <p:nvPicPr>
          <p:cNvPr id="4" name="Содержимое 3" descr="кувш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928802"/>
            <a:ext cx="2214564" cy="2143140"/>
          </a:xfrm>
          <a:ln>
            <a:solidFill>
              <a:schemeClr val="accent1"/>
            </a:solidFill>
          </a:ln>
        </p:spPr>
      </p:pic>
      <p:pic>
        <p:nvPicPr>
          <p:cNvPr id="5" name="Рисунок 4" descr="апельс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2397111" cy="15716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l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398" y="4500547"/>
            <a:ext cx="2428924" cy="1714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морков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60" y="4500570"/>
            <a:ext cx="2428904" cy="1714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вишн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196714"/>
            <a:ext cx="2475735" cy="144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кукуру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214818"/>
            <a:ext cx="1704697" cy="20002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 -0.00069 L 0.1783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14 0.0007 L -0.20486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9398 L 0.28698 -0.23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едят на обед</a:t>
            </a:r>
            <a:endParaRPr lang="ru-RU" dirty="0"/>
          </a:p>
        </p:txBody>
      </p:sp>
      <p:pic>
        <p:nvPicPr>
          <p:cNvPr id="4" name="Содержимое 3" descr="ст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928802"/>
            <a:ext cx="2480470" cy="19939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Содержимое 3" descr="колбас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93726"/>
            <a:ext cx="2357454" cy="1599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пюр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2333620" cy="1750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су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143116"/>
            <a:ext cx="2428860" cy="1619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чипс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4429132"/>
            <a:ext cx="2571768" cy="1785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 descr="компо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429132"/>
            <a:ext cx="1785950" cy="1785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11945 L -0.2257 -0.119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0.02847 L 0.19757 -0.3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40741E-7 L -0.17326 -0.22038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</a:t>
            </a:r>
            <a:endParaRPr lang="ru-RU" dirty="0"/>
          </a:p>
        </p:txBody>
      </p:sp>
      <p:pic>
        <p:nvPicPr>
          <p:cNvPr id="4" name="Содержимое 3" descr="pomi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071678"/>
            <a:ext cx="1477898" cy="1535167"/>
          </a:xfrm>
        </p:spPr>
      </p:pic>
      <p:pic>
        <p:nvPicPr>
          <p:cNvPr id="5" name="Рисунок 4" descr="виш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071678"/>
            <a:ext cx="1723442" cy="1531948"/>
          </a:xfrm>
          <a:prstGeom prst="rect">
            <a:avLst/>
          </a:prstGeom>
        </p:spPr>
      </p:pic>
      <p:pic>
        <p:nvPicPr>
          <p:cNvPr id="6" name="Рисунок 5" descr="земляни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071678"/>
            <a:ext cx="1685924" cy="1500198"/>
          </a:xfrm>
          <a:prstGeom prst="rect">
            <a:avLst/>
          </a:prstGeom>
        </p:spPr>
      </p:pic>
      <p:pic>
        <p:nvPicPr>
          <p:cNvPr id="7" name="Рисунок 6" descr="огур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071678"/>
            <a:ext cx="1524000" cy="1500198"/>
          </a:xfrm>
          <a:prstGeom prst="rect">
            <a:avLst/>
          </a:prstGeom>
        </p:spPr>
      </p:pic>
      <p:pic>
        <p:nvPicPr>
          <p:cNvPr id="8" name="Рисунок 7" descr="сли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2124340"/>
            <a:ext cx="1857388" cy="1409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34" y="5500702"/>
            <a:ext cx="64294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4286256"/>
            <a:ext cx="7858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71934" y="5214950"/>
            <a:ext cx="71438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4643446"/>
            <a:ext cx="64294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9586" y="4214818"/>
            <a:ext cx="71438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2.22222E-6 L 0.33074 0.3361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451 0.28356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0.08866 L -0.2033 0.2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5592 0.31505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38778E-17 L 0.05503 0.11551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928934"/>
            <a:ext cx="4068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Молодец!!!!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40</Words>
  <PresentationFormat>Экран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Собери полезные продукты в корзину</vt:lpstr>
      <vt:lpstr>Из чего варят кашу</vt:lpstr>
      <vt:lpstr>Из чего можно сделать сок</vt:lpstr>
      <vt:lpstr>Что едят на обед</vt:lpstr>
      <vt:lpstr>Отгадай загадку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2012-03-01T18:48:08Z</dcterms:modified>
</cp:coreProperties>
</file>