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8" r:id="rId2"/>
    <p:sldId id="275" r:id="rId3"/>
    <p:sldId id="267" r:id="rId4"/>
    <p:sldId id="265" r:id="rId5"/>
    <p:sldId id="261" r:id="rId6"/>
    <p:sldId id="264" r:id="rId7"/>
    <p:sldId id="279" r:id="rId8"/>
    <p:sldId id="270" r:id="rId9"/>
    <p:sldId id="277" r:id="rId10"/>
    <p:sldId id="280" r:id="rId11"/>
    <p:sldId id="27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80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83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4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3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6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03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52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18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9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87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9B4A-8625-49F6-800A-5ED5D14059AD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AB7D-4B73-49BA-9F66-232BB03A91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5" y="3244334"/>
            <a:ext cx="820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Белая ромашка символом - милосердия.</a:t>
            </a:r>
          </a:p>
        </p:txBody>
      </p:sp>
    </p:spTree>
    <p:extLst>
      <p:ext uri="{BB962C8B-B14F-4D97-AF65-F5344CB8AC3E}">
        <p14:creationId xmlns:p14="http://schemas.microsoft.com/office/powerpoint/2010/main" val="7240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у воспитанника группы №5 Титова Алексея.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24586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собранные средства будут переданы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противотуберкулезный диспансер. Целью проводимой акции было повышение информированности в вопросах профилактики и лечения туберкулеза в нашем городе, а также сбор добровольных пожертвований для детей, находящихся на длительном лечении в противотуберкулезном диспансере.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464495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Сургут: МБДОУ детский сад №4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4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История возникновения – акции «Белая ромашка»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328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1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праздник Белого цветка («Белая ромашка»), пришел в Россию из Европы по инициативе Царской семьи.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2341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Белого цветка», весьма популярный в царской России, связан с именами членов семьи последнего русского императора Николая II, тратившего большие личные средства на благотворительность. По его указу в 1910 году в Санкт-Петербурге была создана Всероссийская лига борьбы с туберкулезом. Лига проводила многочисленные благотворительные акции для сбора средств на оказание помощи больным  и для ее профилактики. В 1911–1914 гг. посещение благотворительного базара считалось очень престижным.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1049149"/>
            <a:ext cx="842493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«День Белого цветка» прошел в Санкт-Петербурге весной 1911 года. За ходом акции следили Комитеты, которые возглавляли члены правления Лиги или кто-либо из видных лиц города. Перед началом акции в районные комитеты развозили заготовленные букеты из искусственных ромашек, листовки и памятные жетоны. Небезразличные к здоровью общества волонтеры предлагали жителям городов купить цветы – живые или искусственные – по цене, которую назначал сам покупатель. Особенно много волонтеров было среди студентов. Они расходились по городу с небольшими бело-желтыми корзинами с букетами цветов. Благодаря рекламным плакатам в трамвайных вагонах лучше всего сборы шли на трамвайных остановках. Организаторы особенно подчеркивали то, что ценен каждый пятачок. Прейскуранта на букеты не было – и за копейку, и за рубль полагался одинаковый букет. Тем, кто давал 5 рублей и более, вручали памятный значок. Деньги опускали в специальную кружку для пожертвований или жестяную запломбированную коробку. Пломбу снимали в районном комитете при подсчете денег. Отчет о собранных средствах и их использовании печатался в газетах.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том же 1911 году «Дни Белого цветка» прошли по всей </a:t>
            </a:r>
            <a:r>
              <a:rPr lang="ru-RU" sz="2400" b="1" dirty="0" smtClean="0"/>
              <a:t>России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С </a:t>
            </a:r>
            <a:r>
              <a:rPr lang="ru-RU" sz="2400" b="1" dirty="0"/>
              <a:t>1998 года в России вновь возрождён Фонд Белой ромашки.</a:t>
            </a:r>
            <a:br>
              <a:rPr lang="ru-RU" sz="2400" b="1" dirty="0"/>
            </a:br>
            <a:r>
              <a:rPr lang="ru-RU" sz="2400" b="1" dirty="0"/>
              <a:t> 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0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610827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символом борьбы с туберкулезом с давних пор стала белая ромашка. Впервые благотворительная акция «Белая ромашка» прошла еще в 1912 году. В годы советской власти акция не проводилась, а в наши дни была возрождена. Теперь в марте-апреле во многих регионах страны можно увидеть на улицах людей, продающих белые ромашки — настоящие или искусственные, в продажу также поступают товары, отмеченные знаком ромашки. Собранные в ходе акций деньги идут на закупку лекарств для больных туберкулезом. И в эти дни на улицах российских городов можно увидеть людей, продающих белые ромашки, а на прилавках — товары с символом акции.  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6" y="1124744"/>
            <a:ext cx="41044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3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«Акция – Белая ромашка».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создавать предметные изображения с помощью различных материалов (бумаги, картона, пластмассовых трубочек);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делать разметку с помощью шаблона;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композиции, эстетические чувства;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выражать в речи свои впечатления, высказывать суждения, делать оценку своей работе и работе товарища;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безопасному обращению с ножницами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 сострадание и  милосердие.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знания о туберкулезе, его профилактика.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картон;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бумага; клей; ножницы; шаблоны; прост. карандаши.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218152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Обвести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шаблону круг и вырезать основу из картона. Вырезать ещё один такой же круг из бумаги жёлтого цвета. Это будет серединка ромашки.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белой бумаги длинные полоски. Разрезать лист на полоски. Это будут лепестки ромашки.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полоски соединить и склеить между собой, не перегибая при этом лепесток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Получившиеся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лепестки аккуратно приклеить по краю круга - серединки.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лепестки будут приклеены, взять жёлтую круглую серединку и аккуратно приклеить её сверху, скрывая места соединений.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прикрепить к цветку трубочку – стебелёк и приклеить к нему несколько зелёных листочков. Ромашка готова!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53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675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История возникновения – акции «Белая ромашка»</vt:lpstr>
      <vt:lpstr>Благотворительный праздник Белого цветка («Белая ромашка»), пришел в Россию из Европы по инициативе Царской семьи. </vt:lpstr>
      <vt:lpstr>Презентация PowerPoint</vt:lpstr>
      <vt:lpstr>Презентация PowerPoint</vt:lpstr>
      <vt:lpstr>В том же 1911 году «Дни Белого цветка» прошли по всей России. С 1998 года в России вновь возрождён Фонд Белой ромашки.   </vt:lpstr>
      <vt:lpstr>Презентация PowerPoint</vt:lpstr>
      <vt:lpstr>Презентация PowerPoint</vt:lpstr>
      <vt:lpstr>Презентация PowerPoint</vt:lpstr>
      <vt:lpstr>Презентация PowerPoint</vt:lpstr>
      <vt:lpstr>  Интервью у воспитанника группы №5 Титова Алексея.</vt:lpstr>
      <vt:lpstr>Сургут: МБДОУ детский сад №4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ГУЛЯ</dc:creator>
  <cp:lastModifiedBy>ГУЛЯ</cp:lastModifiedBy>
  <cp:revision>9</cp:revision>
  <dcterms:created xsi:type="dcterms:W3CDTF">2014-01-05T15:22:59Z</dcterms:created>
  <dcterms:modified xsi:type="dcterms:W3CDTF">2014-01-05T17:05:07Z</dcterms:modified>
</cp:coreProperties>
</file>