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47DB-2C27-4C14-8476-8267C0DF5569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AFB-85D2-43F3-84C6-8537C994B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21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47DB-2C27-4C14-8476-8267C0DF5569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AFB-85D2-43F3-84C6-8537C994B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5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47DB-2C27-4C14-8476-8267C0DF5569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AFB-85D2-43F3-84C6-8537C994B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4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47DB-2C27-4C14-8476-8267C0DF5569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AFB-85D2-43F3-84C6-8537C994B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47DB-2C27-4C14-8476-8267C0DF5569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AFB-85D2-43F3-84C6-8537C994B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47DB-2C27-4C14-8476-8267C0DF5569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AFB-85D2-43F3-84C6-8537C994B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58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47DB-2C27-4C14-8476-8267C0DF5569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AFB-85D2-43F3-84C6-8537C994B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66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47DB-2C27-4C14-8476-8267C0DF5569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AFB-85D2-43F3-84C6-8537C994B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47DB-2C27-4C14-8476-8267C0DF5569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AFB-85D2-43F3-84C6-8537C994B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1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47DB-2C27-4C14-8476-8267C0DF5569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AFB-85D2-43F3-84C6-8537C994B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0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47DB-2C27-4C14-8476-8267C0DF5569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AFB-85D2-43F3-84C6-8537C994B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74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47DB-2C27-4C14-8476-8267C0DF5569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2FAFB-85D2-43F3-84C6-8537C994B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9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«Бабочки»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10305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1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«Крапивница»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3999" cy="5445224"/>
          </a:xfrm>
        </p:spPr>
      </p:pic>
    </p:spTree>
    <p:extLst>
      <p:ext uri="{BB962C8B-B14F-4D97-AF65-F5344CB8AC3E}">
        <p14:creationId xmlns:p14="http://schemas.microsoft.com/office/powerpoint/2010/main" val="25557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«Лимонница»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34" y="1628800"/>
            <a:ext cx="9162434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19801" cy="14036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«Капустница»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3484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331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743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700808"/>
            <a:ext cx="5486400" cy="2448272"/>
          </a:xfrm>
        </p:spPr>
        <p:txBody>
          <a:bodyPr>
            <a:noAutofit/>
          </a:bodyPr>
          <a:lstStyle/>
          <a:p>
            <a:r>
              <a:rPr lang="ru-RU" sz="8000" dirty="0" smtClean="0"/>
              <a:t>До новых встреч!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5740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A7DFFC"/>
      </a:dk1>
      <a:lt1>
        <a:srgbClr val="D5F0FE"/>
      </a:lt1>
      <a:dk2>
        <a:srgbClr val="0293E0"/>
      </a:dk2>
      <a:lt2>
        <a:srgbClr val="C6E7FC"/>
      </a:lt2>
      <a:accent1>
        <a:srgbClr val="31B6FD"/>
      </a:accent1>
      <a:accent2>
        <a:srgbClr val="4584D3"/>
      </a:accent2>
      <a:accent3>
        <a:srgbClr val="ACE1FE"/>
      </a:accent3>
      <a:accent4>
        <a:srgbClr val="73ACF7"/>
      </a:accent4>
      <a:accent5>
        <a:srgbClr val="2D82F4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16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«Бабочки»</vt:lpstr>
      <vt:lpstr>Презентация PowerPoint</vt:lpstr>
      <vt:lpstr>Презентация PowerPoint</vt:lpstr>
      <vt:lpstr>«Крапивница»</vt:lpstr>
      <vt:lpstr>«Лимонница»</vt:lpstr>
      <vt:lpstr>«Капустница»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Бабочки</dc:title>
  <dc:creator>Kat</dc:creator>
  <cp:lastModifiedBy>Kat</cp:lastModifiedBy>
  <cp:revision>4</cp:revision>
  <dcterms:created xsi:type="dcterms:W3CDTF">2014-03-13T15:43:52Z</dcterms:created>
  <dcterms:modified xsi:type="dcterms:W3CDTF">2014-03-13T16:21:15Z</dcterms:modified>
</cp:coreProperties>
</file>