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9" r:id="rId4"/>
    <p:sldId id="260" r:id="rId5"/>
    <p:sldId id="267" r:id="rId6"/>
    <p:sldId id="261" r:id="rId7"/>
    <p:sldId id="262" r:id="rId8"/>
    <p:sldId id="263" r:id="rId9"/>
    <p:sldId id="265" r:id="rId10"/>
    <p:sldId id="268" r:id="rId11"/>
    <p:sldId id="269" r:id="rId12"/>
    <p:sldId id="271" r:id="rId13"/>
    <p:sldId id="279" r:id="rId14"/>
    <p:sldId id="278" r:id="rId15"/>
    <p:sldId id="277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57" autoAdjust="0"/>
    <p:restoredTop sz="94660"/>
  </p:normalViewPr>
  <p:slideViewPr>
    <p:cSldViewPr>
      <p:cViewPr varScale="1">
        <p:scale>
          <a:sx n="66" d="100"/>
          <a:sy n="66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FAC7-E2F9-445B-A08E-6621EDAB638C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422-9737-43AE-99DA-CF8EDEAC6C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FAC7-E2F9-445B-A08E-6621EDAB638C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422-9737-43AE-99DA-CF8EDEAC6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FAC7-E2F9-445B-A08E-6621EDAB638C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422-9737-43AE-99DA-CF8EDEAC6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FAC7-E2F9-445B-A08E-6621EDAB638C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422-9737-43AE-99DA-CF8EDEAC6C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FAC7-E2F9-445B-A08E-6621EDAB638C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422-9737-43AE-99DA-CF8EDEAC6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FAC7-E2F9-445B-A08E-6621EDAB638C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422-9737-43AE-99DA-CF8EDEAC6C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FAC7-E2F9-445B-A08E-6621EDAB638C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422-9737-43AE-99DA-CF8EDEAC6CC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FAC7-E2F9-445B-A08E-6621EDAB638C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422-9737-43AE-99DA-CF8EDEAC6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FAC7-E2F9-445B-A08E-6621EDAB638C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422-9737-43AE-99DA-CF8EDEAC6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FAC7-E2F9-445B-A08E-6621EDAB638C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422-9737-43AE-99DA-CF8EDEAC6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FAC7-E2F9-445B-A08E-6621EDAB638C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422-9737-43AE-99DA-CF8EDEAC6C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3DFAC7-E2F9-445B-A08E-6621EDAB638C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8FC422-9737-43AE-99DA-CF8EDEAC6C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1716" y="1268760"/>
            <a:ext cx="82621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КАК ЭТО БЫЛО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…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8584" y="2792120"/>
            <a:ext cx="64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2012 – 2013 уч. год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11" y="3513543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старшего возраста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9801" y="276199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МКДОУ №19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п.Першино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011" y="4365104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Алимова Елена Юрьевна</a:t>
            </a:r>
          </a:p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Морозова Юлия Николаевна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3497344" y="3836709"/>
            <a:ext cx="5590315" cy="2837468"/>
          </a:xfrm>
          <a:custGeom>
            <a:avLst/>
            <a:gdLst>
              <a:gd name="connsiteX0" fmla="*/ 5467547 w 5590315"/>
              <a:gd name="connsiteY0" fmla="*/ 0 h 2837468"/>
              <a:gd name="connsiteX1" fmla="*/ 5420413 w 5590315"/>
              <a:gd name="connsiteY1" fmla="*/ 9427 h 2837468"/>
              <a:gd name="connsiteX2" fmla="*/ 5363852 w 5590315"/>
              <a:gd name="connsiteY2" fmla="*/ 28281 h 2837468"/>
              <a:gd name="connsiteX3" fmla="*/ 5373279 w 5590315"/>
              <a:gd name="connsiteY3" fmla="*/ 197963 h 2837468"/>
              <a:gd name="connsiteX4" fmla="*/ 5392132 w 5590315"/>
              <a:gd name="connsiteY4" fmla="*/ 339365 h 2837468"/>
              <a:gd name="connsiteX5" fmla="*/ 5410986 w 5590315"/>
              <a:gd name="connsiteY5" fmla="*/ 377072 h 2837468"/>
              <a:gd name="connsiteX6" fmla="*/ 5420413 w 5590315"/>
              <a:gd name="connsiteY6" fmla="*/ 414780 h 2837468"/>
              <a:gd name="connsiteX7" fmla="*/ 5495827 w 5590315"/>
              <a:gd name="connsiteY7" fmla="*/ 499621 h 2837468"/>
              <a:gd name="connsiteX8" fmla="*/ 5514681 w 5590315"/>
              <a:gd name="connsiteY8" fmla="*/ 527901 h 2837468"/>
              <a:gd name="connsiteX9" fmla="*/ 5552388 w 5590315"/>
              <a:gd name="connsiteY9" fmla="*/ 603316 h 2837468"/>
              <a:gd name="connsiteX10" fmla="*/ 5571242 w 5590315"/>
              <a:gd name="connsiteY10" fmla="*/ 631596 h 2837468"/>
              <a:gd name="connsiteX11" fmla="*/ 5590095 w 5590315"/>
              <a:gd name="connsiteY11" fmla="*/ 688157 h 2837468"/>
              <a:gd name="connsiteX12" fmla="*/ 5571242 w 5590315"/>
              <a:gd name="connsiteY12" fmla="*/ 857839 h 2837468"/>
              <a:gd name="connsiteX13" fmla="*/ 5495827 w 5590315"/>
              <a:gd name="connsiteY13" fmla="*/ 942681 h 2837468"/>
              <a:gd name="connsiteX14" fmla="*/ 5476974 w 5590315"/>
              <a:gd name="connsiteY14" fmla="*/ 970961 h 2837468"/>
              <a:gd name="connsiteX15" fmla="*/ 5439266 w 5590315"/>
              <a:gd name="connsiteY15" fmla="*/ 999242 h 2837468"/>
              <a:gd name="connsiteX16" fmla="*/ 5373279 w 5590315"/>
              <a:gd name="connsiteY16" fmla="*/ 1055802 h 2837468"/>
              <a:gd name="connsiteX17" fmla="*/ 5363852 w 5590315"/>
              <a:gd name="connsiteY17" fmla="*/ 1206631 h 2837468"/>
              <a:gd name="connsiteX18" fmla="*/ 5401559 w 5590315"/>
              <a:gd name="connsiteY18" fmla="*/ 1357460 h 2837468"/>
              <a:gd name="connsiteX19" fmla="*/ 5410986 w 5590315"/>
              <a:gd name="connsiteY19" fmla="*/ 1385740 h 2837468"/>
              <a:gd name="connsiteX20" fmla="*/ 5429840 w 5590315"/>
              <a:gd name="connsiteY20" fmla="*/ 1423448 h 2837468"/>
              <a:gd name="connsiteX21" fmla="*/ 5448693 w 5590315"/>
              <a:gd name="connsiteY21" fmla="*/ 1498862 h 2837468"/>
              <a:gd name="connsiteX22" fmla="*/ 5476974 w 5590315"/>
              <a:gd name="connsiteY22" fmla="*/ 1583703 h 2837468"/>
              <a:gd name="connsiteX23" fmla="*/ 5486400 w 5590315"/>
              <a:gd name="connsiteY23" fmla="*/ 1640264 h 2837468"/>
              <a:gd name="connsiteX24" fmla="*/ 5495827 w 5590315"/>
              <a:gd name="connsiteY24" fmla="*/ 1677971 h 2837468"/>
              <a:gd name="connsiteX25" fmla="*/ 5505254 w 5590315"/>
              <a:gd name="connsiteY25" fmla="*/ 1743959 h 2837468"/>
              <a:gd name="connsiteX26" fmla="*/ 5467547 w 5590315"/>
              <a:gd name="connsiteY26" fmla="*/ 1875934 h 2837468"/>
              <a:gd name="connsiteX27" fmla="*/ 5439266 w 5590315"/>
              <a:gd name="connsiteY27" fmla="*/ 1885361 h 2837468"/>
              <a:gd name="connsiteX28" fmla="*/ 5382705 w 5590315"/>
              <a:gd name="connsiteY28" fmla="*/ 1932495 h 2837468"/>
              <a:gd name="connsiteX29" fmla="*/ 5326145 w 5590315"/>
              <a:gd name="connsiteY29" fmla="*/ 1979629 h 2837468"/>
              <a:gd name="connsiteX30" fmla="*/ 5335571 w 5590315"/>
              <a:gd name="connsiteY30" fmla="*/ 2121031 h 2837468"/>
              <a:gd name="connsiteX31" fmla="*/ 5344998 w 5590315"/>
              <a:gd name="connsiteY31" fmla="*/ 2158738 h 2837468"/>
              <a:gd name="connsiteX32" fmla="*/ 5363852 w 5590315"/>
              <a:gd name="connsiteY32" fmla="*/ 2215299 h 2837468"/>
              <a:gd name="connsiteX33" fmla="*/ 5373279 w 5590315"/>
              <a:gd name="connsiteY33" fmla="*/ 2243580 h 2837468"/>
              <a:gd name="connsiteX34" fmla="*/ 5392132 w 5590315"/>
              <a:gd name="connsiteY34" fmla="*/ 2271860 h 2837468"/>
              <a:gd name="connsiteX35" fmla="*/ 5420413 w 5590315"/>
              <a:gd name="connsiteY35" fmla="*/ 2356701 h 2837468"/>
              <a:gd name="connsiteX36" fmla="*/ 5448693 w 5590315"/>
              <a:gd name="connsiteY36" fmla="*/ 2450969 h 2837468"/>
              <a:gd name="connsiteX37" fmla="*/ 5458120 w 5590315"/>
              <a:gd name="connsiteY37" fmla="*/ 2479250 h 2837468"/>
              <a:gd name="connsiteX38" fmla="*/ 5439266 w 5590315"/>
              <a:gd name="connsiteY38" fmla="*/ 2639505 h 2837468"/>
              <a:gd name="connsiteX39" fmla="*/ 5401559 w 5590315"/>
              <a:gd name="connsiteY39" fmla="*/ 2658359 h 2837468"/>
              <a:gd name="connsiteX40" fmla="*/ 5373279 w 5590315"/>
              <a:gd name="connsiteY40" fmla="*/ 2677213 h 2837468"/>
              <a:gd name="connsiteX41" fmla="*/ 5335571 w 5590315"/>
              <a:gd name="connsiteY41" fmla="*/ 2696066 h 2837468"/>
              <a:gd name="connsiteX42" fmla="*/ 5269584 w 5590315"/>
              <a:gd name="connsiteY42" fmla="*/ 2733773 h 2837468"/>
              <a:gd name="connsiteX43" fmla="*/ 5175316 w 5590315"/>
              <a:gd name="connsiteY43" fmla="*/ 2762054 h 2837468"/>
              <a:gd name="connsiteX44" fmla="*/ 4939646 w 5590315"/>
              <a:gd name="connsiteY44" fmla="*/ 2743200 h 2837468"/>
              <a:gd name="connsiteX45" fmla="*/ 4835951 w 5590315"/>
              <a:gd name="connsiteY45" fmla="*/ 2724347 h 2837468"/>
              <a:gd name="connsiteX46" fmla="*/ 4713402 w 5590315"/>
              <a:gd name="connsiteY46" fmla="*/ 2705493 h 2837468"/>
              <a:gd name="connsiteX47" fmla="*/ 4562574 w 5590315"/>
              <a:gd name="connsiteY47" fmla="*/ 2714920 h 2837468"/>
              <a:gd name="connsiteX48" fmla="*/ 4515440 w 5590315"/>
              <a:gd name="connsiteY48" fmla="*/ 2724347 h 2837468"/>
              <a:gd name="connsiteX49" fmla="*/ 4440025 w 5590315"/>
              <a:gd name="connsiteY49" fmla="*/ 2743200 h 2837468"/>
              <a:gd name="connsiteX50" fmla="*/ 4402318 w 5590315"/>
              <a:gd name="connsiteY50" fmla="*/ 2752627 h 2837468"/>
              <a:gd name="connsiteX51" fmla="*/ 4374037 w 5590315"/>
              <a:gd name="connsiteY51" fmla="*/ 2762054 h 2837468"/>
              <a:gd name="connsiteX52" fmla="*/ 4336330 w 5590315"/>
              <a:gd name="connsiteY52" fmla="*/ 2771481 h 2837468"/>
              <a:gd name="connsiteX53" fmla="*/ 4279769 w 5590315"/>
              <a:gd name="connsiteY53" fmla="*/ 2790334 h 2837468"/>
              <a:gd name="connsiteX54" fmla="*/ 4232635 w 5590315"/>
              <a:gd name="connsiteY54" fmla="*/ 2799761 h 2837468"/>
              <a:gd name="connsiteX55" fmla="*/ 4157221 w 5590315"/>
              <a:gd name="connsiteY55" fmla="*/ 2818615 h 2837468"/>
              <a:gd name="connsiteX56" fmla="*/ 4091233 w 5590315"/>
              <a:gd name="connsiteY56" fmla="*/ 2828042 h 2837468"/>
              <a:gd name="connsiteX57" fmla="*/ 3987538 w 5590315"/>
              <a:gd name="connsiteY57" fmla="*/ 2790334 h 2837468"/>
              <a:gd name="connsiteX58" fmla="*/ 3874417 w 5590315"/>
              <a:gd name="connsiteY58" fmla="*/ 2743200 h 2837468"/>
              <a:gd name="connsiteX59" fmla="*/ 3846136 w 5590315"/>
              <a:gd name="connsiteY59" fmla="*/ 2724347 h 2837468"/>
              <a:gd name="connsiteX60" fmla="*/ 3714161 w 5590315"/>
              <a:gd name="connsiteY60" fmla="*/ 2667786 h 2837468"/>
              <a:gd name="connsiteX61" fmla="*/ 3657600 w 5590315"/>
              <a:gd name="connsiteY61" fmla="*/ 2648932 h 2837468"/>
              <a:gd name="connsiteX62" fmla="*/ 3601040 w 5590315"/>
              <a:gd name="connsiteY62" fmla="*/ 2639505 h 2837468"/>
              <a:gd name="connsiteX63" fmla="*/ 3525625 w 5590315"/>
              <a:gd name="connsiteY63" fmla="*/ 2620652 h 2837468"/>
              <a:gd name="connsiteX64" fmla="*/ 3403077 w 5590315"/>
              <a:gd name="connsiteY64" fmla="*/ 2630079 h 2837468"/>
              <a:gd name="connsiteX65" fmla="*/ 3271101 w 5590315"/>
              <a:gd name="connsiteY65" fmla="*/ 2648932 h 2837468"/>
              <a:gd name="connsiteX66" fmla="*/ 3242821 w 5590315"/>
              <a:gd name="connsiteY66" fmla="*/ 2658359 h 2837468"/>
              <a:gd name="connsiteX67" fmla="*/ 3205114 w 5590315"/>
              <a:gd name="connsiteY67" fmla="*/ 2667786 h 2837468"/>
              <a:gd name="connsiteX68" fmla="*/ 3148553 w 5590315"/>
              <a:gd name="connsiteY68" fmla="*/ 2686639 h 2837468"/>
              <a:gd name="connsiteX69" fmla="*/ 3035431 w 5590315"/>
              <a:gd name="connsiteY69" fmla="*/ 2724347 h 2837468"/>
              <a:gd name="connsiteX70" fmla="*/ 3007151 w 5590315"/>
              <a:gd name="connsiteY70" fmla="*/ 2733773 h 2837468"/>
              <a:gd name="connsiteX71" fmla="*/ 2978870 w 5590315"/>
              <a:gd name="connsiteY71" fmla="*/ 2743200 h 2837468"/>
              <a:gd name="connsiteX72" fmla="*/ 2941163 w 5590315"/>
              <a:gd name="connsiteY72" fmla="*/ 2752627 h 2837468"/>
              <a:gd name="connsiteX73" fmla="*/ 2884602 w 5590315"/>
              <a:gd name="connsiteY73" fmla="*/ 2771481 h 2837468"/>
              <a:gd name="connsiteX74" fmla="*/ 2856322 w 5590315"/>
              <a:gd name="connsiteY74" fmla="*/ 2780907 h 2837468"/>
              <a:gd name="connsiteX75" fmla="*/ 2818615 w 5590315"/>
              <a:gd name="connsiteY75" fmla="*/ 2790334 h 2837468"/>
              <a:gd name="connsiteX76" fmla="*/ 2762054 w 5590315"/>
              <a:gd name="connsiteY76" fmla="*/ 2809188 h 2837468"/>
              <a:gd name="connsiteX77" fmla="*/ 2696066 w 5590315"/>
              <a:gd name="connsiteY77" fmla="*/ 2828042 h 2837468"/>
              <a:gd name="connsiteX78" fmla="*/ 2658359 w 5590315"/>
              <a:gd name="connsiteY78" fmla="*/ 2837468 h 2837468"/>
              <a:gd name="connsiteX79" fmla="*/ 2432116 w 5590315"/>
              <a:gd name="connsiteY79" fmla="*/ 2799761 h 2837468"/>
              <a:gd name="connsiteX80" fmla="*/ 2394409 w 5590315"/>
              <a:gd name="connsiteY80" fmla="*/ 2780907 h 2837468"/>
              <a:gd name="connsiteX81" fmla="*/ 2366128 w 5590315"/>
              <a:gd name="connsiteY81" fmla="*/ 2771481 h 2837468"/>
              <a:gd name="connsiteX82" fmla="*/ 2262433 w 5590315"/>
              <a:gd name="connsiteY82" fmla="*/ 2705493 h 2837468"/>
              <a:gd name="connsiteX83" fmla="*/ 2224726 w 5590315"/>
              <a:gd name="connsiteY83" fmla="*/ 2686639 h 2837468"/>
              <a:gd name="connsiteX84" fmla="*/ 2196446 w 5590315"/>
              <a:gd name="connsiteY84" fmla="*/ 2658359 h 2837468"/>
              <a:gd name="connsiteX85" fmla="*/ 2168165 w 5590315"/>
              <a:gd name="connsiteY85" fmla="*/ 2648932 h 2837468"/>
              <a:gd name="connsiteX86" fmla="*/ 2111604 w 5590315"/>
              <a:gd name="connsiteY86" fmla="*/ 2611225 h 2837468"/>
              <a:gd name="connsiteX87" fmla="*/ 2036190 w 5590315"/>
              <a:gd name="connsiteY87" fmla="*/ 2582945 h 2837468"/>
              <a:gd name="connsiteX88" fmla="*/ 1866508 w 5590315"/>
              <a:gd name="connsiteY88" fmla="*/ 2601798 h 2837468"/>
              <a:gd name="connsiteX89" fmla="*/ 1838227 w 5590315"/>
              <a:gd name="connsiteY89" fmla="*/ 2611225 h 2837468"/>
              <a:gd name="connsiteX90" fmla="*/ 1772240 w 5590315"/>
              <a:gd name="connsiteY90" fmla="*/ 2620652 h 2837468"/>
              <a:gd name="connsiteX91" fmla="*/ 1734532 w 5590315"/>
              <a:gd name="connsiteY91" fmla="*/ 2630079 h 2837468"/>
              <a:gd name="connsiteX92" fmla="*/ 1687398 w 5590315"/>
              <a:gd name="connsiteY92" fmla="*/ 2639505 h 2837468"/>
              <a:gd name="connsiteX93" fmla="*/ 1659118 w 5590315"/>
              <a:gd name="connsiteY93" fmla="*/ 2648932 h 2837468"/>
              <a:gd name="connsiteX94" fmla="*/ 1555423 w 5590315"/>
              <a:gd name="connsiteY94" fmla="*/ 2667786 h 2837468"/>
              <a:gd name="connsiteX95" fmla="*/ 1451728 w 5590315"/>
              <a:gd name="connsiteY95" fmla="*/ 2696066 h 2837468"/>
              <a:gd name="connsiteX96" fmla="*/ 1404594 w 5590315"/>
              <a:gd name="connsiteY96" fmla="*/ 2705493 h 2837468"/>
              <a:gd name="connsiteX97" fmla="*/ 1376314 w 5590315"/>
              <a:gd name="connsiteY97" fmla="*/ 2714920 h 2837468"/>
              <a:gd name="connsiteX98" fmla="*/ 1338607 w 5590315"/>
              <a:gd name="connsiteY98" fmla="*/ 2724347 h 2837468"/>
              <a:gd name="connsiteX99" fmla="*/ 1310326 w 5590315"/>
              <a:gd name="connsiteY99" fmla="*/ 2733773 h 2837468"/>
              <a:gd name="connsiteX100" fmla="*/ 1197204 w 5590315"/>
              <a:gd name="connsiteY100" fmla="*/ 2762054 h 2837468"/>
              <a:gd name="connsiteX101" fmla="*/ 1159497 w 5590315"/>
              <a:gd name="connsiteY101" fmla="*/ 2771481 h 2837468"/>
              <a:gd name="connsiteX102" fmla="*/ 1112363 w 5590315"/>
              <a:gd name="connsiteY102" fmla="*/ 2780907 h 2837468"/>
              <a:gd name="connsiteX103" fmla="*/ 1084083 w 5590315"/>
              <a:gd name="connsiteY103" fmla="*/ 2790334 h 2837468"/>
              <a:gd name="connsiteX104" fmla="*/ 1008668 w 5590315"/>
              <a:gd name="connsiteY104" fmla="*/ 2809188 h 2837468"/>
              <a:gd name="connsiteX105" fmla="*/ 923827 w 5590315"/>
              <a:gd name="connsiteY105" fmla="*/ 2790334 h 2837468"/>
              <a:gd name="connsiteX106" fmla="*/ 886120 w 5590315"/>
              <a:gd name="connsiteY106" fmla="*/ 2771481 h 2837468"/>
              <a:gd name="connsiteX107" fmla="*/ 857840 w 5590315"/>
              <a:gd name="connsiteY107" fmla="*/ 2762054 h 2837468"/>
              <a:gd name="connsiteX108" fmla="*/ 829559 w 5590315"/>
              <a:gd name="connsiteY108" fmla="*/ 2743200 h 2837468"/>
              <a:gd name="connsiteX109" fmla="*/ 782425 w 5590315"/>
              <a:gd name="connsiteY109" fmla="*/ 2724347 h 2837468"/>
              <a:gd name="connsiteX110" fmla="*/ 744718 w 5590315"/>
              <a:gd name="connsiteY110" fmla="*/ 2696066 h 2837468"/>
              <a:gd name="connsiteX111" fmla="*/ 669303 w 5590315"/>
              <a:gd name="connsiteY111" fmla="*/ 2658359 h 2837468"/>
              <a:gd name="connsiteX112" fmla="*/ 641023 w 5590315"/>
              <a:gd name="connsiteY112" fmla="*/ 2639505 h 2837468"/>
              <a:gd name="connsiteX113" fmla="*/ 565609 w 5590315"/>
              <a:gd name="connsiteY113" fmla="*/ 2658359 h 2837468"/>
              <a:gd name="connsiteX114" fmla="*/ 518475 w 5590315"/>
              <a:gd name="connsiteY114" fmla="*/ 2667786 h 2837468"/>
              <a:gd name="connsiteX115" fmla="*/ 480767 w 5590315"/>
              <a:gd name="connsiteY115" fmla="*/ 2677213 h 2837468"/>
              <a:gd name="connsiteX116" fmla="*/ 386499 w 5590315"/>
              <a:gd name="connsiteY116" fmla="*/ 2696066 h 2837468"/>
              <a:gd name="connsiteX117" fmla="*/ 339365 w 5590315"/>
              <a:gd name="connsiteY117" fmla="*/ 2705493 h 2837468"/>
              <a:gd name="connsiteX118" fmla="*/ 263951 w 5590315"/>
              <a:gd name="connsiteY118" fmla="*/ 2733773 h 2837468"/>
              <a:gd name="connsiteX119" fmla="*/ 207390 w 5590315"/>
              <a:gd name="connsiteY119" fmla="*/ 2743200 h 2837468"/>
              <a:gd name="connsiteX120" fmla="*/ 113122 w 5590315"/>
              <a:gd name="connsiteY120" fmla="*/ 2780907 h 2837468"/>
              <a:gd name="connsiteX121" fmla="*/ 84842 w 5590315"/>
              <a:gd name="connsiteY121" fmla="*/ 2790334 h 2837468"/>
              <a:gd name="connsiteX122" fmla="*/ 56561 w 5590315"/>
              <a:gd name="connsiteY122" fmla="*/ 2799761 h 2837468"/>
              <a:gd name="connsiteX123" fmla="*/ 0 w 5590315"/>
              <a:gd name="connsiteY123" fmla="*/ 2828042 h 28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590315" h="2837468">
                <a:moveTo>
                  <a:pt x="5467547" y="0"/>
                </a:moveTo>
                <a:cubicBezTo>
                  <a:pt x="5451836" y="3142"/>
                  <a:pt x="5435871" y="5211"/>
                  <a:pt x="5420413" y="9427"/>
                </a:cubicBezTo>
                <a:cubicBezTo>
                  <a:pt x="5401240" y="14656"/>
                  <a:pt x="5363852" y="28281"/>
                  <a:pt x="5363852" y="28281"/>
                </a:cubicBezTo>
                <a:cubicBezTo>
                  <a:pt x="5366994" y="84842"/>
                  <a:pt x="5369511" y="141441"/>
                  <a:pt x="5373279" y="197963"/>
                </a:cubicBezTo>
                <a:cubicBezTo>
                  <a:pt x="5376816" y="251015"/>
                  <a:pt x="5372502" y="293564"/>
                  <a:pt x="5392132" y="339365"/>
                </a:cubicBezTo>
                <a:cubicBezTo>
                  <a:pt x="5397668" y="352281"/>
                  <a:pt x="5404701" y="364503"/>
                  <a:pt x="5410986" y="377072"/>
                </a:cubicBezTo>
                <a:cubicBezTo>
                  <a:pt x="5414128" y="389641"/>
                  <a:pt x="5415309" y="402871"/>
                  <a:pt x="5420413" y="414780"/>
                </a:cubicBezTo>
                <a:cubicBezTo>
                  <a:pt x="5436875" y="453192"/>
                  <a:pt x="5471690" y="463416"/>
                  <a:pt x="5495827" y="499621"/>
                </a:cubicBezTo>
                <a:cubicBezTo>
                  <a:pt x="5502112" y="509048"/>
                  <a:pt x="5509256" y="517955"/>
                  <a:pt x="5514681" y="527901"/>
                </a:cubicBezTo>
                <a:cubicBezTo>
                  <a:pt x="5528139" y="552575"/>
                  <a:pt x="5536798" y="579931"/>
                  <a:pt x="5552388" y="603316"/>
                </a:cubicBezTo>
                <a:lnTo>
                  <a:pt x="5571242" y="631596"/>
                </a:lnTo>
                <a:cubicBezTo>
                  <a:pt x="5577526" y="650450"/>
                  <a:pt x="5592290" y="668405"/>
                  <a:pt x="5590095" y="688157"/>
                </a:cubicBezTo>
                <a:cubicBezTo>
                  <a:pt x="5583811" y="744718"/>
                  <a:pt x="5585044" y="802629"/>
                  <a:pt x="5571242" y="857839"/>
                </a:cubicBezTo>
                <a:cubicBezTo>
                  <a:pt x="5556795" y="915627"/>
                  <a:pt x="5529490" y="909017"/>
                  <a:pt x="5495827" y="942681"/>
                </a:cubicBezTo>
                <a:cubicBezTo>
                  <a:pt x="5487816" y="950692"/>
                  <a:pt x="5484985" y="962950"/>
                  <a:pt x="5476974" y="970961"/>
                </a:cubicBezTo>
                <a:cubicBezTo>
                  <a:pt x="5465864" y="982071"/>
                  <a:pt x="5451195" y="989017"/>
                  <a:pt x="5439266" y="999242"/>
                </a:cubicBezTo>
                <a:cubicBezTo>
                  <a:pt x="5347359" y="1078020"/>
                  <a:pt x="5483544" y="973104"/>
                  <a:pt x="5373279" y="1055802"/>
                </a:cubicBezTo>
                <a:cubicBezTo>
                  <a:pt x="5339471" y="1123419"/>
                  <a:pt x="5347961" y="1090099"/>
                  <a:pt x="5363852" y="1206631"/>
                </a:cubicBezTo>
                <a:cubicBezTo>
                  <a:pt x="5374353" y="1283638"/>
                  <a:pt x="5380168" y="1293289"/>
                  <a:pt x="5401559" y="1357460"/>
                </a:cubicBezTo>
                <a:cubicBezTo>
                  <a:pt x="5404701" y="1366887"/>
                  <a:pt x="5406542" y="1376852"/>
                  <a:pt x="5410986" y="1385740"/>
                </a:cubicBezTo>
                <a:cubicBezTo>
                  <a:pt x="5417271" y="1398309"/>
                  <a:pt x="5424304" y="1410531"/>
                  <a:pt x="5429840" y="1423448"/>
                </a:cubicBezTo>
                <a:cubicBezTo>
                  <a:pt x="5445119" y="1459101"/>
                  <a:pt x="5436048" y="1454607"/>
                  <a:pt x="5448693" y="1498862"/>
                </a:cubicBezTo>
                <a:cubicBezTo>
                  <a:pt x="5456883" y="1527525"/>
                  <a:pt x="5476974" y="1583703"/>
                  <a:pt x="5476974" y="1583703"/>
                </a:cubicBezTo>
                <a:cubicBezTo>
                  <a:pt x="5480116" y="1602557"/>
                  <a:pt x="5482652" y="1621521"/>
                  <a:pt x="5486400" y="1640264"/>
                </a:cubicBezTo>
                <a:cubicBezTo>
                  <a:pt x="5488941" y="1652968"/>
                  <a:pt x="5493509" y="1665224"/>
                  <a:pt x="5495827" y="1677971"/>
                </a:cubicBezTo>
                <a:cubicBezTo>
                  <a:pt x="5499802" y="1699832"/>
                  <a:pt x="5502112" y="1721963"/>
                  <a:pt x="5505254" y="1743959"/>
                </a:cubicBezTo>
                <a:cubicBezTo>
                  <a:pt x="5502082" y="1761407"/>
                  <a:pt x="5500177" y="1849830"/>
                  <a:pt x="5467547" y="1875934"/>
                </a:cubicBezTo>
                <a:cubicBezTo>
                  <a:pt x="5459788" y="1882142"/>
                  <a:pt x="5448693" y="1882219"/>
                  <a:pt x="5439266" y="1885361"/>
                </a:cubicBezTo>
                <a:cubicBezTo>
                  <a:pt x="5393334" y="1954263"/>
                  <a:pt x="5454466" y="1872694"/>
                  <a:pt x="5382705" y="1932495"/>
                </a:cubicBezTo>
                <a:cubicBezTo>
                  <a:pt x="5302757" y="1999118"/>
                  <a:pt x="5440095" y="1922655"/>
                  <a:pt x="5326145" y="1979629"/>
                </a:cubicBezTo>
                <a:cubicBezTo>
                  <a:pt x="5329287" y="2026763"/>
                  <a:pt x="5330626" y="2074052"/>
                  <a:pt x="5335571" y="2121031"/>
                </a:cubicBezTo>
                <a:cubicBezTo>
                  <a:pt x="5336927" y="2133916"/>
                  <a:pt x="5341275" y="2146329"/>
                  <a:pt x="5344998" y="2158738"/>
                </a:cubicBezTo>
                <a:cubicBezTo>
                  <a:pt x="5350709" y="2177773"/>
                  <a:pt x="5357567" y="2196445"/>
                  <a:pt x="5363852" y="2215299"/>
                </a:cubicBezTo>
                <a:cubicBezTo>
                  <a:pt x="5366994" y="2224726"/>
                  <a:pt x="5367767" y="2235312"/>
                  <a:pt x="5373279" y="2243580"/>
                </a:cubicBezTo>
                <a:lnTo>
                  <a:pt x="5392132" y="2271860"/>
                </a:lnTo>
                <a:cubicBezTo>
                  <a:pt x="5410249" y="2362445"/>
                  <a:pt x="5389189" y="2278639"/>
                  <a:pt x="5420413" y="2356701"/>
                </a:cubicBezTo>
                <a:cubicBezTo>
                  <a:pt x="5442812" y="2412698"/>
                  <a:pt x="5434805" y="2402362"/>
                  <a:pt x="5448693" y="2450969"/>
                </a:cubicBezTo>
                <a:cubicBezTo>
                  <a:pt x="5451423" y="2460524"/>
                  <a:pt x="5454978" y="2469823"/>
                  <a:pt x="5458120" y="2479250"/>
                </a:cubicBezTo>
                <a:cubicBezTo>
                  <a:pt x="5451835" y="2532668"/>
                  <a:pt x="5455463" y="2588215"/>
                  <a:pt x="5439266" y="2639505"/>
                </a:cubicBezTo>
                <a:cubicBezTo>
                  <a:pt x="5435034" y="2652905"/>
                  <a:pt x="5413760" y="2651387"/>
                  <a:pt x="5401559" y="2658359"/>
                </a:cubicBezTo>
                <a:cubicBezTo>
                  <a:pt x="5391722" y="2663980"/>
                  <a:pt x="5383116" y="2671592"/>
                  <a:pt x="5373279" y="2677213"/>
                </a:cubicBezTo>
                <a:cubicBezTo>
                  <a:pt x="5361078" y="2684185"/>
                  <a:pt x="5347772" y="2689094"/>
                  <a:pt x="5335571" y="2696066"/>
                </a:cubicBezTo>
                <a:cubicBezTo>
                  <a:pt x="5295882" y="2718745"/>
                  <a:pt x="5317073" y="2714777"/>
                  <a:pt x="5269584" y="2733773"/>
                </a:cubicBezTo>
                <a:cubicBezTo>
                  <a:pt x="5231331" y="2749074"/>
                  <a:pt x="5212355" y="2752794"/>
                  <a:pt x="5175316" y="2762054"/>
                </a:cubicBezTo>
                <a:cubicBezTo>
                  <a:pt x="5096759" y="2755769"/>
                  <a:pt x="5017972" y="2751903"/>
                  <a:pt x="4939646" y="2743200"/>
                </a:cubicBezTo>
                <a:cubicBezTo>
                  <a:pt x="4904729" y="2739320"/>
                  <a:pt x="4870605" y="2730123"/>
                  <a:pt x="4835951" y="2724347"/>
                </a:cubicBezTo>
                <a:cubicBezTo>
                  <a:pt x="4795183" y="2717552"/>
                  <a:pt x="4754252" y="2711778"/>
                  <a:pt x="4713402" y="2705493"/>
                </a:cubicBezTo>
                <a:cubicBezTo>
                  <a:pt x="4663126" y="2708635"/>
                  <a:pt x="4612721" y="2710144"/>
                  <a:pt x="4562574" y="2714920"/>
                </a:cubicBezTo>
                <a:cubicBezTo>
                  <a:pt x="4546624" y="2716439"/>
                  <a:pt x="4531052" y="2720744"/>
                  <a:pt x="4515440" y="2724347"/>
                </a:cubicBezTo>
                <a:cubicBezTo>
                  <a:pt x="4490192" y="2730173"/>
                  <a:pt x="4465163" y="2736916"/>
                  <a:pt x="4440025" y="2743200"/>
                </a:cubicBezTo>
                <a:cubicBezTo>
                  <a:pt x="4427456" y="2746342"/>
                  <a:pt x="4414609" y="2748530"/>
                  <a:pt x="4402318" y="2752627"/>
                </a:cubicBezTo>
                <a:cubicBezTo>
                  <a:pt x="4392891" y="2755769"/>
                  <a:pt x="4383592" y="2759324"/>
                  <a:pt x="4374037" y="2762054"/>
                </a:cubicBezTo>
                <a:cubicBezTo>
                  <a:pt x="4361580" y="2765613"/>
                  <a:pt x="4348739" y="2767758"/>
                  <a:pt x="4336330" y="2771481"/>
                </a:cubicBezTo>
                <a:cubicBezTo>
                  <a:pt x="4317295" y="2777192"/>
                  <a:pt x="4299256" y="2786436"/>
                  <a:pt x="4279769" y="2790334"/>
                </a:cubicBezTo>
                <a:cubicBezTo>
                  <a:pt x="4264058" y="2793476"/>
                  <a:pt x="4248247" y="2796158"/>
                  <a:pt x="4232635" y="2799761"/>
                </a:cubicBezTo>
                <a:cubicBezTo>
                  <a:pt x="4207387" y="2805588"/>
                  <a:pt x="4182872" y="2814950"/>
                  <a:pt x="4157221" y="2818615"/>
                </a:cubicBezTo>
                <a:lnTo>
                  <a:pt x="4091233" y="2828042"/>
                </a:lnTo>
                <a:cubicBezTo>
                  <a:pt x="3972410" y="2788434"/>
                  <a:pt x="4092470" y="2829684"/>
                  <a:pt x="3987538" y="2790334"/>
                </a:cubicBezTo>
                <a:cubicBezTo>
                  <a:pt x="3924086" y="2766539"/>
                  <a:pt x="3986441" y="2799211"/>
                  <a:pt x="3874417" y="2743200"/>
                </a:cubicBezTo>
                <a:cubicBezTo>
                  <a:pt x="3864283" y="2738133"/>
                  <a:pt x="3855973" y="2729968"/>
                  <a:pt x="3846136" y="2724347"/>
                </a:cubicBezTo>
                <a:cubicBezTo>
                  <a:pt x="3811023" y="2704283"/>
                  <a:pt x="3742328" y="2677175"/>
                  <a:pt x="3714161" y="2667786"/>
                </a:cubicBezTo>
                <a:cubicBezTo>
                  <a:pt x="3695307" y="2661501"/>
                  <a:pt x="3676880" y="2653752"/>
                  <a:pt x="3657600" y="2648932"/>
                </a:cubicBezTo>
                <a:cubicBezTo>
                  <a:pt x="3639057" y="2644296"/>
                  <a:pt x="3619729" y="2643510"/>
                  <a:pt x="3601040" y="2639505"/>
                </a:cubicBezTo>
                <a:cubicBezTo>
                  <a:pt x="3575703" y="2634076"/>
                  <a:pt x="3550763" y="2626936"/>
                  <a:pt x="3525625" y="2620652"/>
                </a:cubicBezTo>
                <a:lnTo>
                  <a:pt x="3403077" y="2630079"/>
                </a:lnTo>
                <a:cubicBezTo>
                  <a:pt x="3356981" y="2634269"/>
                  <a:pt x="3315353" y="2637869"/>
                  <a:pt x="3271101" y="2648932"/>
                </a:cubicBezTo>
                <a:cubicBezTo>
                  <a:pt x="3261461" y="2651342"/>
                  <a:pt x="3252375" y="2655629"/>
                  <a:pt x="3242821" y="2658359"/>
                </a:cubicBezTo>
                <a:cubicBezTo>
                  <a:pt x="3230364" y="2661918"/>
                  <a:pt x="3217523" y="2664063"/>
                  <a:pt x="3205114" y="2667786"/>
                </a:cubicBezTo>
                <a:cubicBezTo>
                  <a:pt x="3186079" y="2673497"/>
                  <a:pt x="3167407" y="2680355"/>
                  <a:pt x="3148553" y="2686639"/>
                </a:cubicBezTo>
                <a:lnTo>
                  <a:pt x="3035431" y="2724347"/>
                </a:lnTo>
                <a:lnTo>
                  <a:pt x="3007151" y="2733773"/>
                </a:lnTo>
                <a:cubicBezTo>
                  <a:pt x="2997724" y="2736915"/>
                  <a:pt x="2988510" y="2740790"/>
                  <a:pt x="2978870" y="2743200"/>
                </a:cubicBezTo>
                <a:cubicBezTo>
                  <a:pt x="2966301" y="2746342"/>
                  <a:pt x="2953572" y="2748904"/>
                  <a:pt x="2941163" y="2752627"/>
                </a:cubicBezTo>
                <a:cubicBezTo>
                  <a:pt x="2922128" y="2758338"/>
                  <a:pt x="2903456" y="2765197"/>
                  <a:pt x="2884602" y="2771481"/>
                </a:cubicBezTo>
                <a:cubicBezTo>
                  <a:pt x="2875175" y="2774623"/>
                  <a:pt x="2865962" y="2778497"/>
                  <a:pt x="2856322" y="2780907"/>
                </a:cubicBezTo>
                <a:cubicBezTo>
                  <a:pt x="2843753" y="2784049"/>
                  <a:pt x="2831024" y="2786611"/>
                  <a:pt x="2818615" y="2790334"/>
                </a:cubicBezTo>
                <a:cubicBezTo>
                  <a:pt x="2799580" y="2796045"/>
                  <a:pt x="2781334" y="2804368"/>
                  <a:pt x="2762054" y="2809188"/>
                </a:cubicBezTo>
                <a:cubicBezTo>
                  <a:pt x="2644125" y="2838671"/>
                  <a:pt x="2790773" y="2800984"/>
                  <a:pt x="2696066" y="2828042"/>
                </a:cubicBezTo>
                <a:cubicBezTo>
                  <a:pt x="2683609" y="2831601"/>
                  <a:pt x="2670928" y="2834326"/>
                  <a:pt x="2658359" y="2837468"/>
                </a:cubicBezTo>
                <a:cubicBezTo>
                  <a:pt x="2593848" y="2828867"/>
                  <a:pt x="2499035" y="2820352"/>
                  <a:pt x="2432116" y="2799761"/>
                </a:cubicBezTo>
                <a:cubicBezTo>
                  <a:pt x="2418685" y="2795628"/>
                  <a:pt x="2407325" y="2786443"/>
                  <a:pt x="2394409" y="2780907"/>
                </a:cubicBezTo>
                <a:cubicBezTo>
                  <a:pt x="2385276" y="2776993"/>
                  <a:pt x="2375555" y="2774623"/>
                  <a:pt x="2366128" y="2771481"/>
                </a:cubicBezTo>
                <a:cubicBezTo>
                  <a:pt x="2327240" y="2745555"/>
                  <a:pt x="2302380" y="2727686"/>
                  <a:pt x="2262433" y="2705493"/>
                </a:cubicBezTo>
                <a:cubicBezTo>
                  <a:pt x="2250149" y="2698668"/>
                  <a:pt x="2236161" y="2694807"/>
                  <a:pt x="2224726" y="2686639"/>
                </a:cubicBezTo>
                <a:cubicBezTo>
                  <a:pt x="2213878" y="2678890"/>
                  <a:pt x="2207538" y="2665754"/>
                  <a:pt x="2196446" y="2658359"/>
                </a:cubicBezTo>
                <a:cubicBezTo>
                  <a:pt x="2188178" y="2652847"/>
                  <a:pt x="2176851" y="2653758"/>
                  <a:pt x="2168165" y="2648932"/>
                </a:cubicBezTo>
                <a:cubicBezTo>
                  <a:pt x="2148357" y="2637928"/>
                  <a:pt x="2133100" y="2618391"/>
                  <a:pt x="2111604" y="2611225"/>
                </a:cubicBezTo>
                <a:cubicBezTo>
                  <a:pt x="2067271" y="2596447"/>
                  <a:pt x="2092550" y="2605488"/>
                  <a:pt x="2036190" y="2582945"/>
                </a:cubicBezTo>
                <a:cubicBezTo>
                  <a:pt x="2009109" y="2585653"/>
                  <a:pt x="1899137" y="2595865"/>
                  <a:pt x="1866508" y="2601798"/>
                </a:cubicBezTo>
                <a:cubicBezTo>
                  <a:pt x="1856731" y="2603576"/>
                  <a:pt x="1847971" y="2609276"/>
                  <a:pt x="1838227" y="2611225"/>
                </a:cubicBezTo>
                <a:cubicBezTo>
                  <a:pt x="1816440" y="2615583"/>
                  <a:pt x="1794101" y="2616677"/>
                  <a:pt x="1772240" y="2620652"/>
                </a:cubicBezTo>
                <a:cubicBezTo>
                  <a:pt x="1759493" y="2622970"/>
                  <a:pt x="1747180" y="2627269"/>
                  <a:pt x="1734532" y="2630079"/>
                </a:cubicBezTo>
                <a:cubicBezTo>
                  <a:pt x="1718891" y="2633555"/>
                  <a:pt x="1702942" y="2635619"/>
                  <a:pt x="1687398" y="2639505"/>
                </a:cubicBezTo>
                <a:cubicBezTo>
                  <a:pt x="1677758" y="2641915"/>
                  <a:pt x="1668758" y="2646522"/>
                  <a:pt x="1659118" y="2648932"/>
                </a:cubicBezTo>
                <a:cubicBezTo>
                  <a:pt x="1632768" y="2655520"/>
                  <a:pt x="1580637" y="2663584"/>
                  <a:pt x="1555423" y="2667786"/>
                </a:cubicBezTo>
                <a:cubicBezTo>
                  <a:pt x="1514788" y="2681332"/>
                  <a:pt x="1504898" y="2685432"/>
                  <a:pt x="1451728" y="2696066"/>
                </a:cubicBezTo>
                <a:cubicBezTo>
                  <a:pt x="1436017" y="2699208"/>
                  <a:pt x="1420138" y="2701607"/>
                  <a:pt x="1404594" y="2705493"/>
                </a:cubicBezTo>
                <a:cubicBezTo>
                  <a:pt x="1394954" y="2707903"/>
                  <a:pt x="1385868" y="2712190"/>
                  <a:pt x="1376314" y="2714920"/>
                </a:cubicBezTo>
                <a:cubicBezTo>
                  <a:pt x="1363857" y="2718479"/>
                  <a:pt x="1351064" y="2720788"/>
                  <a:pt x="1338607" y="2724347"/>
                </a:cubicBezTo>
                <a:cubicBezTo>
                  <a:pt x="1329052" y="2727077"/>
                  <a:pt x="1319913" y="2731158"/>
                  <a:pt x="1310326" y="2733773"/>
                </a:cubicBezTo>
                <a:cubicBezTo>
                  <a:pt x="1310295" y="2733782"/>
                  <a:pt x="1216073" y="2757337"/>
                  <a:pt x="1197204" y="2762054"/>
                </a:cubicBezTo>
                <a:cubicBezTo>
                  <a:pt x="1184635" y="2765196"/>
                  <a:pt x="1172201" y="2768940"/>
                  <a:pt x="1159497" y="2771481"/>
                </a:cubicBezTo>
                <a:cubicBezTo>
                  <a:pt x="1143786" y="2774623"/>
                  <a:pt x="1127907" y="2777021"/>
                  <a:pt x="1112363" y="2780907"/>
                </a:cubicBezTo>
                <a:cubicBezTo>
                  <a:pt x="1102723" y="2783317"/>
                  <a:pt x="1093723" y="2787924"/>
                  <a:pt x="1084083" y="2790334"/>
                </a:cubicBezTo>
                <a:lnTo>
                  <a:pt x="1008668" y="2809188"/>
                </a:lnTo>
                <a:cubicBezTo>
                  <a:pt x="980388" y="2802903"/>
                  <a:pt x="951516" y="2798854"/>
                  <a:pt x="923827" y="2790334"/>
                </a:cubicBezTo>
                <a:cubicBezTo>
                  <a:pt x="910396" y="2786201"/>
                  <a:pt x="899036" y="2777017"/>
                  <a:pt x="886120" y="2771481"/>
                </a:cubicBezTo>
                <a:cubicBezTo>
                  <a:pt x="876987" y="2767567"/>
                  <a:pt x="866728" y="2766498"/>
                  <a:pt x="857840" y="2762054"/>
                </a:cubicBezTo>
                <a:cubicBezTo>
                  <a:pt x="847706" y="2756987"/>
                  <a:pt x="839693" y="2748267"/>
                  <a:pt x="829559" y="2743200"/>
                </a:cubicBezTo>
                <a:cubicBezTo>
                  <a:pt x="814424" y="2735633"/>
                  <a:pt x="797217" y="2732565"/>
                  <a:pt x="782425" y="2724347"/>
                </a:cubicBezTo>
                <a:cubicBezTo>
                  <a:pt x="768691" y="2716717"/>
                  <a:pt x="757791" y="2704781"/>
                  <a:pt x="744718" y="2696066"/>
                </a:cubicBezTo>
                <a:cubicBezTo>
                  <a:pt x="700196" y="2666385"/>
                  <a:pt x="708928" y="2671567"/>
                  <a:pt x="669303" y="2658359"/>
                </a:cubicBezTo>
                <a:cubicBezTo>
                  <a:pt x="659876" y="2652074"/>
                  <a:pt x="652353" y="2639505"/>
                  <a:pt x="641023" y="2639505"/>
                </a:cubicBezTo>
                <a:cubicBezTo>
                  <a:pt x="615111" y="2639505"/>
                  <a:pt x="591017" y="2653277"/>
                  <a:pt x="565609" y="2658359"/>
                </a:cubicBezTo>
                <a:cubicBezTo>
                  <a:pt x="549898" y="2661501"/>
                  <a:pt x="534116" y="2664310"/>
                  <a:pt x="518475" y="2667786"/>
                </a:cubicBezTo>
                <a:cubicBezTo>
                  <a:pt x="505827" y="2670597"/>
                  <a:pt x="493436" y="2674498"/>
                  <a:pt x="480767" y="2677213"/>
                </a:cubicBezTo>
                <a:cubicBezTo>
                  <a:pt x="449433" y="2683927"/>
                  <a:pt x="417922" y="2689782"/>
                  <a:pt x="386499" y="2696066"/>
                </a:cubicBezTo>
                <a:cubicBezTo>
                  <a:pt x="370788" y="2699208"/>
                  <a:pt x="354241" y="2699542"/>
                  <a:pt x="339365" y="2705493"/>
                </a:cubicBezTo>
                <a:cubicBezTo>
                  <a:pt x="330181" y="2709167"/>
                  <a:pt x="280583" y="2730077"/>
                  <a:pt x="263951" y="2733773"/>
                </a:cubicBezTo>
                <a:cubicBezTo>
                  <a:pt x="245292" y="2737919"/>
                  <a:pt x="226244" y="2740058"/>
                  <a:pt x="207390" y="2743200"/>
                </a:cubicBezTo>
                <a:cubicBezTo>
                  <a:pt x="151905" y="2770943"/>
                  <a:pt x="183018" y="2757609"/>
                  <a:pt x="113122" y="2780907"/>
                </a:cubicBezTo>
                <a:lnTo>
                  <a:pt x="84842" y="2790334"/>
                </a:lnTo>
                <a:cubicBezTo>
                  <a:pt x="75415" y="2793476"/>
                  <a:pt x="65449" y="2795317"/>
                  <a:pt x="56561" y="2799761"/>
                </a:cubicBezTo>
                <a:lnTo>
                  <a:pt x="0" y="2828042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2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3497344" y="3836709"/>
            <a:ext cx="5590315" cy="2837468"/>
          </a:xfrm>
          <a:custGeom>
            <a:avLst/>
            <a:gdLst>
              <a:gd name="connsiteX0" fmla="*/ 5467547 w 5590315"/>
              <a:gd name="connsiteY0" fmla="*/ 0 h 2837468"/>
              <a:gd name="connsiteX1" fmla="*/ 5420413 w 5590315"/>
              <a:gd name="connsiteY1" fmla="*/ 9427 h 2837468"/>
              <a:gd name="connsiteX2" fmla="*/ 5363852 w 5590315"/>
              <a:gd name="connsiteY2" fmla="*/ 28281 h 2837468"/>
              <a:gd name="connsiteX3" fmla="*/ 5373279 w 5590315"/>
              <a:gd name="connsiteY3" fmla="*/ 197963 h 2837468"/>
              <a:gd name="connsiteX4" fmla="*/ 5392132 w 5590315"/>
              <a:gd name="connsiteY4" fmla="*/ 339365 h 2837468"/>
              <a:gd name="connsiteX5" fmla="*/ 5410986 w 5590315"/>
              <a:gd name="connsiteY5" fmla="*/ 377072 h 2837468"/>
              <a:gd name="connsiteX6" fmla="*/ 5420413 w 5590315"/>
              <a:gd name="connsiteY6" fmla="*/ 414780 h 2837468"/>
              <a:gd name="connsiteX7" fmla="*/ 5495827 w 5590315"/>
              <a:gd name="connsiteY7" fmla="*/ 499621 h 2837468"/>
              <a:gd name="connsiteX8" fmla="*/ 5514681 w 5590315"/>
              <a:gd name="connsiteY8" fmla="*/ 527901 h 2837468"/>
              <a:gd name="connsiteX9" fmla="*/ 5552388 w 5590315"/>
              <a:gd name="connsiteY9" fmla="*/ 603316 h 2837468"/>
              <a:gd name="connsiteX10" fmla="*/ 5571242 w 5590315"/>
              <a:gd name="connsiteY10" fmla="*/ 631596 h 2837468"/>
              <a:gd name="connsiteX11" fmla="*/ 5590095 w 5590315"/>
              <a:gd name="connsiteY11" fmla="*/ 688157 h 2837468"/>
              <a:gd name="connsiteX12" fmla="*/ 5571242 w 5590315"/>
              <a:gd name="connsiteY12" fmla="*/ 857839 h 2837468"/>
              <a:gd name="connsiteX13" fmla="*/ 5495827 w 5590315"/>
              <a:gd name="connsiteY13" fmla="*/ 942681 h 2837468"/>
              <a:gd name="connsiteX14" fmla="*/ 5476974 w 5590315"/>
              <a:gd name="connsiteY14" fmla="*/ 970961 h 2837468"/>
              <a:gd name="connsiteX15" fmla="*/ 5439266 w 5590315"/>
              <a:gd name="connsiteY15" fmla="*/ 999242 h 2837468"/>
              <a:gd name="connsiteX16" fmla="*/ 5373279 w 5590315"/>
              <a:gd name="connsiteY16" fmla="*/ 1055802 h 2837468"/>
              <a:gd name="connsiteX17" fmla="*/ 5363852 w 5590315"/>
              <a:gd name="connsiteY17" fmla="*/ 1206631 h 2837468"/>
              <a:gd name="connsiteX18" fmla="*/ 5401559 w 5590315"/>
              <a:gd name="connsiteY18" fmla="*/ 1357460 h 2837468"/>
              <a:gd name="connsiteX19" fmla="*/ 5410986 w 5590315"/>
              <a:gd name="connsiteY19" fmla="*/ 1385740 h 2837468"/>
              <a:gd name="connsiteX20" fmla="*/ 5429840 w 5590315"/>
              <a:gd name="connsiteY20" fmla="*/ 1423448 h 2837468"/>
              <a:gd name="connsiteX21" fmla="*/ 5448693 w 5590315"/>
              <a:gd name="connsiteY21" fmla="*/ 1498862 h 2837468"/>
              <a:gd name="connsiteX22" fmla="*/ 5476974 w 5590315"/>
              <a:gd name="connsiteY22" fmla="*/ 1583703 h 2837468"/>
              <a:gd name="connsiteX23" fmla="*/ 5486400 w 5590315"/>
              <a:gd name="connsiteY23" fmla="*/ 1640264 h 2837468"/>
              <a:gd name="connsiteX24" fmla="*/ 5495827 w 5590315"/>
              <a:gd name="connsiteY24" fmla="*/ 1677971 h 2837468"/>
              <a:gd name="connsiteX25" fmla="*/ 5505254 w 5590315"/>
              <a:gd name="connsiteY25" fmla="*/ 1743959 h 2837468"/>
              <a:gd name="connsiteX26" fmla="*/ 5467547 w 5590315"/>
              <a:gd name="connsiteY26" fmla="*/ 1875934 h 2837468"/>
              <a:gd name="connsiteX27" fmla="*/ 5439266 w 5590315"/>
              <a:gd name="connsiteY27" fmla="*/ 1885361 h 2837468"/>
              <a:gd name="connsiteX28" fmla="*/ 5382705 w 5590315"/>
              <a:gd name="connsiteY28" fmla="*/ 1932495 h 2837468"/>
              <a:gd name="connsiteX29" fmla="*/ 5326145 w 5590315"/>
              <a:gd name="connsiteY29" fmla="*/ 1979629 h 2837468"/>
              <a:gd name="connsiteX30" fmla="*/ 5335571 w 5590315"/>
              <a:gd name="connsiteY30" fmla="*/ 2121031 h 2837468"/>
              <a:gd name="connsiteX31" fmla="*/ 5344998 w 5590315"/>
              <a:gd name="connsiteY31" fmla="*/ 2158738 h 2837468"/>
              <a:gd name="connsiteX32" fmla="*/ 5363852 w 5590315"/>
              <a:gd name="connsiteY32" fmla="*/ 2215299 h 2837468"/>
              <a:gd name="connsiteX33" fmla="*/ 5373279 w 5590315"/>
              <a:gd name="connsiteY33" fmla="*/ 2243580 h 2837468"/>
              <a:gd name="connsiteX34" fmla="*/ 5392132 w 5590315"/>
              <a:gd name="connsiteY34" fmla="*/ 2271860 h 2837468"/>
              <a:gd name="connsiteX35" fmla="*/ 5420413 w 5590315"/>
              <a:gd name="connsiteY35" fmla="*/ 2356701 h 2837468"/>
              <a:gd name="connsiteX36" fmla="*/ 5448693 w 5590315"/>
              <a:gd name="connsiteY36" fmla="*/ 2450969 h 2837468"/>
              <a:gd name="connsiteX37" fmla="*/ 5458120 w 5590315"/>
              <a:gd name="connsiteY37" fmla="*/ 2479250 h 2837468"/>
              <a:gd name="connsiteX38" fmla="*/ 5439266 w 5590315"/>
              <a:gd name="connsiteY38" fmla="*/ 2639505 h 2837468"/>
              <a:gd name="connsiteX39" fmla="*/ 5401559 w 5590315"/>
              <a:gd name="connsiteY39" fmla="*/ 2658359 h 2837468"/>
              <a:gd name="connsiteX40" fmla="*/ 5373279 w 5590315"/>
              <a:gd name="connsiteY40" fmla="*/ 2677213 h 2837468"/>
              <a:gd name="connsiteX41" fmla="*/ 5335571 w 5590315"/>
              <a:gd name="connsiteY41" fmla="*/ 2696066 h 2837468"/>
              <a:gd name="connsiteX42" fmla="*/ 5269584 w 5590315"/>
              <a:gd name="connsiteY42" fmla="*/ 2733773 h 2837468"/>
              <a:gd name="connsiteX43" fmla="*/ 5175316 w 5590315"/>
              <a:gd name="connsiteY43" fmla="*/ 2762054 h 2837468"/>
              <a:gd name="connsiteX44" fmla="*/ 4939646 w 5590315"/>
              <a:gd name="connsiteY44" fmla="*/ 2743200 h 2837468"/>
              <a:gd name="connsiteX45" fmla="*/ 4835951 w 5590315"/>
              <a:gd name="connsiteY45" fmla="*/ 2724347 h 2837468"/>
              <a:gd name="connsiteX46" fmla="*/ 4713402 w 5590315"/>
              <a:gd name="connsiteY46" fmla="*/ 2705493 h 2837468"/>
              <a:gd name="connsiteX47" fmla="*/ 4562574 w 5590315"/>
              <a:gd name="connsiteY47" fmla="*/ 2714920 h 2837468"/>
              <a:gd name="connsiteX48" fmla="*/ 4515440 w 5590315"/>
              <a:gd name="connsiteY48" fmla="*/ 2724347 h 2837468"/>
              <a:gd name="connsiteX49" fmla="*/ 4440025 w 5590315"/>
              <a:gd name="connsiteY49" fmla="*/ 2743200 h 2837468"/>
              <a:gd name="connsiteX50" fmla="*/ 4402318 w 5590315"/>
              <a:gd name="connsiteY50" fmla="*/ 2752627 h 2837468"/>
              <a:gd name="connsiteX51" fmla="*/ 4374037 w 5590315"/>
              <a:gd name="connsiteY51" fmla="*/ 2762054 h 2837468"/>
              <a:gd name="connsiteX52" fmla="*/ 4336330 w 5590315"/>
              <a:gd name="connsiteY52" fmla="*/ 2771481 h 2837468"/>
              <a:gd name="connsiteX53" fmla="*/ 4279769 w 5590315"/>
              <a:gd name="connsiteY53" fmla="*/ 2790334 h 2837468"/>
              <a:gd name="connsiteX54" fmla="*/ 4232635 w 5590315"/>
              <a:gd name="connsiteY54" fmla="*/ 2799761 h 2837468"/>
              <a:gd name="connsiteX55" fmla="*/ 4157221 w 5590315"/>
              <a:gd name="connsiteY55" fmla="*/ 2818615 h 2837468"/>
              <a:gd name="connsiteX56" fmla="*/ 4091233 w 5590315"/>
              <a:gd name="connsiteY56" fmla="*/ 2828042 h 2837468"/>
              <a:gd name="connsiteX57" fmla="*/ 3987538 w 5590315"/>
              <a:gd name="connsiteY57" fmla="*/ 2790334 h 2837468"/>
              <a:gd name="connsiteX58" fmla="*/ 3874417 w 5590315"/>
              <a:gd name="connsiteY58" fmla="*/ 2743200 h 2837468"/>
              <a:gd name="connsiteX59" fmla="*/ 3846136 w 5590315"/>
              <a:gd name="connsiteY59" fmla="*/ 2724347 h 2837468"/>
              <a:gd name="connsiteX60" fmla="*/ 3714161 w 5590315"/>
              <a:gd name="connsiteY60" fmla="*/ 2667786 h 2837468"/>
              <a:gd name="connsiteX61" fmla="*/ 3657600 w 5590315"/>
              <a:gd name="connsiteY61" fmla="*/ 2648932 h 2837468"/>
              <a:gd name="connsiteX62" fmla="*/ 3601040 w 5590315"/>
              <a:gd name="connsiteY62" fmla="*/ 2639505 h 2837468"/>
              <a:gd name="connsiteX63" fmla="*/ 3525625 w 5590315"/>
              <a:gd name="connsiteY63" fmla="*/ 2620652 h 2837468"/>
              <a:gd name="connsiteX64" fmla="*/ 3403077 w 5590315"/>
              <a:gd name="connsiteY64" fmla="*/ 2630079 h 2837468"/>
              <a:gd name="connsiteX65" fmla="*/ 3271101 w 5590315"/>
              <a:gd name="connsiteY65" fmla="*/ 2648932 h 2837468"/>
              <a:gd name="connsiteX66" fmla="*/ 3242821 w 5590315"/>
              <a:gd name="connsiteY66" fmla="*/ 2658359 h 2837468"/>
              <a:gd name="connsiteX67" fmla="*/ 3205114 w 5590315"/>
              <a:gd name="connsiteY67" fmla="*/ 2667786 h 2837468"/>
              <a:gd name="connsiteX68" fmla="*/ 3148553 w 5590315"/>
              <a:gd name="connsiteY68" fmla="*/ 2686639 h 2837468"/>
              <a:gd name="connsiteX69" fmla="*/ 3035431 w 5590315"/>
              <a:gd name="connsiteY69" fmla="*/ 2724347 h 2837468"/>
              <a:gd name="connsiteX70" fmla="*/ 3007151 w 5590315"/>
              <a:gd name="connsiteY70" fmla="*/ 2733773 h 2837468"/>
              <a:gd name="connsiteX71" fmla="*/ 2978870 w 5590315"/>
              <a:gd name="connsiteY71" fmla="*/ 2743200 h 2837468"/>
              <a:gd name="connsiteX72" fmla="*/ 2941163 w 5590315"/>
              <a:gd name="connsiteY72" fmla="*/ 2752627 h 2837468"/>
              <a:gd name="connsiteX73" fmla="*/ 2884602 w 5590315"/>
              <a:gd name="connsiteY73" fmla="*/ 2771481 h 2837468"/>
              <a:gd name="connsiteX74" fmla="*/ 2856322 w 5590315"/>
              <a:gd name="connsiteY74" fmla="*/ 2780907 h 2837468"/>
              <a:gd name="connsiteX75" fmla="*/ 2818615 w 5590315"/>
              <a:gd name="connsiteY75" fmla="*/ 2790334 h 2837468"/>
              <a:gd name="connsiteX76" fmla="*/ 2762054 w 5590315"/>
              <a:gd name="connsiteY76" fmla="*/ 2809188 h 2837468"/>
              <a:gd name="connsiteX77" fmla="*/ 2696066 w 5590315"/>
              <a:gd name="connsiteY77" fmla="*/ 2828042 h 2837468"/>
              <a:gd name="connsiteX78" fmla="*/ 2658359 w 5590315"/>
              <a:gd name="connsiteY78" fmla="*/ 2837468 h 2837468"/>
              <a:gd name="connsiteX79" fmla="*/ 2432116 w 5590315"/>
              <a:gd name="connsiteY79" fmla="*/ 2799761 h 2837468"/>
              <a:gd name="connsiteX80" fmla="*/ 2394409 w 5590315"/>
              <a:gd name="connsiteY80" fmla="*/ 2780907 h 2837468"/>
              <a:gd name="connsiteX81" fmla="*/ 2366128 w 5590315"/>
              <a:gd name="connsiteY81" fmla="*/ 2771481 h 2837468"/>
              <a:gd name="connsiteX82" fmla="*/ 2262433 w 5590315"/>
              <a:gd name="connsiteY82" fmla="*/ 2705493 h 2837468"/>
              <a:gd name="connsiteX83" fmla="*/ 2224726 w 5590315"/>
              <a:gd name="connsiteY83" fmla="*/ 2686639 h 2837468"/>
              <a:gd name="connsiteX84" fmla="*/ 2196446 w 5590315"/>
              <a:gd name="connsiteY84" fmla="*/ 2658359 h 2837468"/>
              <a:gd name="connsiteX85" fmla="*/ 2168165 w 5590315"/>
              <a:gd name="connsiteY85" fmla="*/ 2648932 h 2837468"/>
              <a:gd name="connsiteX86" fmla="*/ 2111604 w 5590315"/>
              <a:gd name="connsiteY86" fmla="*/ 2611225 h 2837468"/>
              <a:gd name="connsiteX87" fmla="*/ 2036190 w 5590315"/>
              <a:gd name="connsiteY87" fmla="*/ 2582945 h 2837468"/>
              <a:gd name="connsiteX88" fmla="*/ 1866508 w 5590315"/>
              <a:gd name="connsiteY88" fmla="*/ 2601798 h 2837468"/>
              <a:gd name="connsiteX89" fmla="*/ 1838227 w 5590315"/>
              <a:gd name="connsiteY89" fmla="*/ 2611225 h 2837468"/>
              <a:gd name="connsiteX90" fmla="*/ 1772240 w 5590315"/>
              <a:gd name="connsiteY90" fmla="*/ 2620652 h 2837468"/>
              <a:gd name="connsiteX91" fmla="*/ 1734532 w 5590315"/>
              <a:gd name="connsiteY91" fmla="*/ 2630079 h 2837468"/>
              <a:gd name="connsiteX92" fmla="*/ 1687398 w 5590315"/>
              <a:gd name="connsiteY92" fmla="*/ 2639505 h 2837468"/>
              <a:gd name="connsiteX93" fmla="*/ 1659118 w 5590315"/>
              <a:gd name="connsiteY93" fmla="*/ 2648932 h 2837468"/>
              <a:gd name="connsiteX94" fmla="*/ 1555423 w 5590315"/>
              <a:gd name="connsiteY94" fmla="*/ 2667786 h 2837468"/>
              <a:gd name="connsiteX95" fmla="*/ 1451728 w 5590315"/>
              <a:gd name="connsiteY95" fmla="*/ 2696066 h 2837468"/>
              <a:gd name="connsiteX96" fmla="*/ 1404594 w 5590315"/>
              <a:gd name="connsiteY96" fmla="*/ 2705493 h 2837468"/>
              <a:gd name="connsiteX97" fmla="*/ 1376314 w 5590315"/>
              <a:gd name="connsiteY97" fmla="*/ 2714920 h 2837468"/>
              <a:gd name="connsiteX98" fmla="*/ 1338607 w 5590315"/>
              <a:gd name="connsiteY98" fmla="*/ 2724347 h 2837468"/>
              <a:gd name="connsiteX99" fmla="*/ 1310326 w 5590315"/>
              <a:gd name="connsiteY99" fmla="*/ 2733773 h 2837468"/>
              <a:gd name="connsiteX100" fmla="*/ 1197204 w 5590315"/>
              <a:gd name="connsiteY100" fmla="*/ 2762054 h 2837468"/>
              <a:gd name="connsiteX101" fmla="*/ 1159497 w 5590315"/>
              <a:gd name="connsiteY101" fmla="*/ 2771481 h 2837468"/>
              <a:gd name="connsiteX102" fmla="*/ 1112363 w 5590315"/>
              <a:gd name="connsiteY102" fmla="*/ 2780907 h 2837468"/>
              <a:gd name="connsiteX103" fmla="*/ 1084083 w 5590315"/>
              <a:gd name="connsiteY103" fmla="*/ 2790334 h 2837468"/>
              <a:gd name="connsiteX104" fmla="*/ 1008668 w 5590315"/>
              <a:gd name="connsiteY104" fmla="*/ 2809188 h 2837468"/>
              <a:gd name="connsiteX105" fmla="*/ 923827 w 5590315"/>
              <a:gd name="connsiteY105" fmla="*/ 2790334 h 2837468"/>
              <a:gd name="connsiteX106" fmla="*/ 886120 w 5590315"/>
              <a:gd name="connsiteY106" fmla="*/ 2771481 h 2837468"/>
              <a:gd name="connsiteX107" fmla="*/ 857840 w 5590315"/>
              <a:gd name="connsiteY107" fmla="*/ 2762054 h 2837468"/>
              <a:gd name="connsiteX108" fmla="*/ 829559 w 5590315"/>
              <a:gd name="connsiteY108" fmla="*/ 2743200 h 2837468"/>
              <a:gd name="connsiteX109" fmla="*/ 782425 w 5590315"/>
              <a:gd name="connsiteY109" fmla="*/ 2724347 h 2837468"/>
              <a:gd name="connsiteX110" fmla="*/ 744718 w 5590315"/>
              <a:gd name="connsiteY110" fmla="*/ 2696066 h 2837468"/>
              <a:gd name="connsiteX111" fmla="*/ 669303 w 5590315"/>
              <a:gd name="connsiteY111" fmla="*/ 2658359 h 2837468"/>
              <a:gd name="connsiteX112" fmla="*/ 641023 w 5590315"/>
              <a:gd name="connsiteY112" fmla="*/ 2639505 h 2837468"/>
              <a:gd name="connsiteX113" fmla="*/ 565609 w 5590315"/>
              <a:gd name="connsiteY113" fmla="*/ 2658359 h 2837468"/>
              <a:gd name="connsiteX114" fmla="*/ 518475 w 5590315"/>
              <a:gd name="connsiteY114" fmla="*/ 2667786 h 2837468"/>
              <a:gd name="connsiteX115" fmla="*/ 480767 w 5590315"/>
              <a:gd name="connsiteY115" fmla="*/ 2677213 h 2837468"/>
              <a:gd name="connsiteX116" fmla="*/ 386499 w 5590315"/>
              <a:gd name="connsiteY116" fmla="*/ 2696066 h 2837468"/>
              <a:gd name="connsiteX117" fmla="*/ 339365 w 5590315"/>
              <a:gd name="connsiteY117" fmla="*/ 2705493 h 2837468"/>
              <a:gd name="connsiteX118" fmla="*/ 263951 w 5590315"/>
              <a:gd name="connsiteY118" fmla="*/ 2733773 h 2837468"/>
              <a:gd name="connsiteX119" fmla="*/ 207390 w 5590315"/>
              <a:gd name="connsiteY119" fmla="*/ 2743200 h 2837468"/>
              <a:gd name="connsiteX120" fmla="*/ 113122 w 5590315"/>
              <a:gd name="connsiteY120" fmla="*/ 2780907 h 2837468"/>
              <a:gd name="connsiteX121" fmla="*/ 84842 w 5590315"/>
              <a:gd name="connsiteY121" fmla="*/ 2790334 h 2837468"/>
              <a:gd name="connsiteX122" fmla="*/ 56561 w 5590315"/>
              <a:gd name="connsiteY122" fmla="*/ 2799761 h 2837468"/>
              <a:gd name="connsiteX123" fmla="*/ 0 w 5590315"/>
              <a:gd name="connsiteY123" fmla="*/ 2828042 h 28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590315" h="2837468">
                <a:moveTo>
                  <a:pt x="5467547" y="0"/>
                </a:moveTo>
                <a:cubicBezTo>
                  <a:pt x="5451836" y="3142"/>
                  <a:pt x="5435871" y="5211"/>
                  <a:pt x="5420413" y="9427"/>
                </a:cubicBezTo>
                <a:cubicBezTo>
                  <a:pt x="5401240" y="14656"/>
                  <a:pt x="5363852" y="28281"/>
                  <a:pt x="5363852" y="28281"/>
                </a:cubicBezTo>
                <a:cubicBezTo>
                  <a:pt x="5366994" y="84842"/>
                  <a:pt x="5369511" y="141441"/>
                  <a:pt x="5373279" y="197963"/>
                </a:cubicBezTo>
                <a:cubicBezTo>
                  <a:pt x="5376816" y="251015"/>
                  <a:pt x="5372502" y="293564"/>
                  <a:pt x="5392132" y="339365"/>
                </a:cubicBezTo>
                <a:cubicBezTo>
                  <a:pt x="5397668" y="352281"/>
                  <a:pt x="5404701" y="364503"/>
                  <a:pt x="5410986" y="377072"/>
                </a:cubicBezTo>
                <a:cubicBezTo>
                  <a:pt x="5414128" y="389641"/>
                  <a:pt x="5415309" y="402871"/>
                  <a:pt x="5420413" y="414780"/>
                </a:cubicBezTo>
                <a:cubicBezTo>
                  <a:pt x="5436875" y="453192"/>
                  <a:pt x="5471690" y="463416"/>
                  <a:pt x="5495827" y="499621"/>
                </a:cubicBezTo>
                <a:cubicBezTo>
                  <a:pt x="5502112" y="509048"/>
                  <a:pt x="5509256" y="517955"/>
                  <a:pt x="5514681" y="527901"/>
                </a:cubicBezTo>
                <a:cubicBezTo>
                  <a:pt x="5528139" y="552575"/>
                  <a:pt x="5536798" y="579931"/>
                  <a:pt x="5552388" y="603316"/>
                </a:cubicBezTo>
                <a:lnTo>
                  <a:pt x="5571242" y="631596"/>
                </a:lnTo>
                <a:cubicBezTo>
                  <a:pt x="5577526" y="650450"/>
                  <a:pt x="5592290" y="668405"/>
                  <a:pt x="5590095" y="688157"/>
                </a:cubicBezTo>
                <a:cubicBezTo>
                  <a:pt x="5583811" y="744718"/>
                  <a:pt x="5585044" y="802629"/>
                  <a:pt x="5571242" y="857839"/>
                </a:cubicBezTo>
                <a:cubicBezTo>
                  <a:pt x="5556795" y="915627"/>
                  <a:pt x="5529490" y="909017"/>
                  <a:pt x="5495827" y="942681"/>
                </a:cubicBezTo>
                <a:cubicBezTo>
                  <a:pt x="5487816" y="950692"/>
                  <a:pt x="5484985" y="962950"/>
                  <a:pt x="5476974" y="970961"/>
                </a:cubicBezTo>
                <a:cubicBezTo>
                  <a:pt x="5465864" y="982071"/>
                  <a:pt x="5451195" y="989017"/>
                  <a:pt x="5439266" y="999242"/>
                </a:cubicBezTo>
                <a:cubicBezTo>
                  <a:pt x="5347359" y="1078020"/>
                  <a:pt x="5483544" y="973104"/>
                  <a:pt x="5373279" y="1055802"/>
                </a:cubicBezTo>
                <a:cubicBezTo>
                  <a:pt x="5339471" y="1123419"/>
                  <a:pt x="5347961" y="1090099"/>
                  <a:pt x="5363852" y="1206631"/>
                </a:cubicBezTo>
                <a:cubicBezTo>
                  <a:pt x="5374353" y="1283638"/>
                  <a:pt x="5380168" y="1293289"/>
                  <a:pt x="5401559" y="1357460"/>
                </a:cubicBezTo>
                <a:cubicBezTo>
                  <a:pt x="5404701" y="1366887"/>
                  <a:pt x="5406542" y="1376852"/>
                  <a:pt x="5410986" y="1385740"/>
                </a:cubicBezTo>
                <a:cubicBezTo>
                  <a:pt x="5417271" y="1398309"/>
                  <a:pt x="5424304" y="1410531"/>
                  <a:pt x="5429840" y="1423448"/>
                </a:cubicBezTo>
                <a:cubicBezTo>
                  <a:pt x="5445119" y="1459101"/>
                  <a:pt x="5436048" y="1454607"/>
                  <a:pt x="5448693" y="1498862"/>
                </a:cubicBezTo>
                <a:cubicBezTo>
                  <a:pt x="5456883" y="1527525"/>
                  <a:pt x="5476974" y="1583703"/>
                  <a:pt x="5476974" y="1583703"/>
                </a:cubicBezTo>
                <a:cubicBezTo>
                  <a:pt x="5480116" y="1602557"/>
                  <a:pt x="5482652" y="1621521"/>
                  <a:pt x="5486400" y="1640264"/>
                </a:cubicBezTo>
                <a:cubicBezTo>
                  <a:pt x="5488941" y="1652968"/>
                  <a:pt x="5493509" y="1665224"/>
                  <a:pt x="5495827" y="1677971"/>
                </a:cubicBezTo>
                <a:cubicBezTo>
                  <a:pt x="5499802" y="1699832"/>
                  <a:pt x="5502112" y="1721963"/>
                  <a:pt x="5505254" y="1743959"/>
                </a:cubicBezTo>
                <a:cubicBezTo>
                  <a:pt x="5502082" y="1761407"/>
                  <a:pt x="5500177" y="1849830"/>
                  <a:pt x="5467547" y="1875934"/>
                </a:cubicBezTo>
                <a:cubicBezTo>
                  <a:pt x="5459788" y="1882142"/>
                  <a:pt x="5448693" y="1882219"/>
                  <a:pt x="5439266" y="1885361"/>
                </a:cubicBezTo>
                <a:cubicBezTo>
                  <a:pt x="5393334" y="1954263"/>
                  <a:pt x="5454466" y="1872694"/>
                  <a:pt x="5382705" y="1932495"/>
                </a:cubicBezTo>
                <a:cubicBezTo>
                  <a:pt x="5302757" y="1999118"/>
                  <a:pt x="5440095" y="1922655"/>
                  <a:pt x="5326145" y="1979629"/>
                </a:cubicBezTo>
                <a:cubicBezTo>
                  <a:pt x="5329287" y="2026763"/>
                  <a:pt x="5330626" y="2074052"/>
                  <a:pt x="5335571" y="2121031"/>
                </a:cubicBezTo>
                <a:cubicBezTo>
                  <a:pt x="5336927" y="2133916"/>
                  <a:pt x="5341275" y="2146329"/>
                  <a:pt x="5344998" y="2158738"/>
                </a:cubicBezTo>
                <a:cubicBezTo>
                  <a:pt x="5350709" y="2177773"/>
                  <a:pt x="5357567" y="2196445"/>
                  <a:pt x="5363852" y="2215299"/>
                </a:cubicBezTo>
                <a:cubicBezTo>
                  <a:pt x="5366994" y="2224726"/>
                  <a:pt x="5367767" y="2235312"/>
                  <a:pt x="5373279" y="2243580"/>
                </a:cubicBezTo>
                <a:lnTo>
                  <a:pt x="5392132" y="2271860"/>
                </a:lnTo>
                <a:cubicBezTo>
                  <a:pt x="5410249" y="2362445"/>
                  <a:pt x="5389189" y="2278639"/>
                  <a:pt x="5420413" y="2356701"/>
                </a:cubicBezTo>
                <a:cubicBezTo>
                  <a:pt x="5442812" y="2412698"/>
                  <a:pt x="5434805" y="2402362"/>
                  <a:pt x="5448693" y="2450969"/>
                </a:cubicBezTo>
                <a:cubicBezTo>
                  <a:pt x="5451423" y="2460524"/>
                  <a:pt x="5454978" y="2469823"/>
                  <a:pt x="5458120" y="2479250"/>
                </a:cubicBezTo>
                <a:cubicBezTo>
                  <a:pt x="5451835" y="2532668"/>
                  <a:pt x="5455463" y="2588215"/>
                  <a:pt x="5439266" y="2639505"/>
                </a:cubicBezTo>
                <a:cubicBezTo>
                  <a:pt x="5435034" y="2652905"/>
                  <a:pt x="5413760" y="2651387"/>
                  <a:pt x="5401559" y="2658359"/>
                </a:cubicBezTo>
                <a:cubicBezTo>
                  <a:pt x="5391722" y="2663980"/>
                  <a:pt x="5383116" y="2671592"/>
                  <a:pt x="5373279" y="2677213"/>
                </a:cubicBezTo>
                <a:cubicBezTo>
                  <a:pt x="5361078" y="2684185"/>
                  <a:pt x="5347772" y="2689094"/>
                  <a:pt x="5335571" y="2696066"/>
                </a:cubicBezTo>
                <a:cubicBezTo>
                  <a:pt x="5295882" y="2718745"/>
                  <a:pt x="5317073" y="2714777"/>
                  <a:pt x="5269584" y="2733773"/>
                </a:cubicBezTo>
                <a:cubicBezTo>
                  <a:pt x="5231331" y="2749074"/>
                  <a:pt x="5212355" y="2752794"/>
                  <a:pt x="5175316" y="2762054"/>
                </a:cubicBezTo>
                <a:cubicBezTo>
                  <a:pt x="5096759" y="2755769"/>
                  <a:pt x="5017972" y="2751903"/>
                  <a:pt x="4939646" y="2743200"/>
                </a:cubicBezTo>
                <a:cubicBezTo>
                  <a:pt x="4904729" y="2739320"/>
                  <a:pt x="4870605" y="2730123"/>
                  <a:pt x="4835951" y="2724347"/>
                </a:cubicBezTo>
                <a:cubicBezTo>
                  <a:pt x="4795183" y="2717552"/>
                  <a:pt x="4754252" y="2711778"/>
                  <a:pt x="4713402" y="2705493"/>
                </a:cubicBezTo>
                <a:cubicBezTo>
                  <a:pt x="4663126" y="2708635"/>
                  <a:pt x="4612721" y="2710144"/>
                  <a:pt x="4562574" y="2714920"/>
                </a:cubicBezTo>
                <a:cubicBezTo>
                  <a:pt x="4546624" y="2716439"/>
                  <a:pt x="4531052" y="2720744"/>
                  <a:pt x="4515440" y="2724347"/>
                </a:cubicBezTo>
                <a:cubicBezTo>
                  <a:pt x="4490192" y="2730173"/>
                  <a:pt x="4465163" y="2736916"/>
                  <a:pt x="4440025" y="2743200"/>
                </a:cubicBezTo>
                <a:cubicBezTo>
                  <a:pt x="4427456" y="2746342"/>
                  <a:pt x="4414609" y="2748530"/>
                  <a:pt x="4402318" y="2752627"/>
                </a:cubicBezTo>
                <a:cubicBezTo>
                  <a:pt x="4392891" y="2755769"/>
                  <a:pt x="4383592" y="2759324"/>
                  <a:pt x="4374037" y="2762054"/>
                </a:cubicBezTo>
                <a:cubicBezTo>
                  <a:pt x="4361580" y="2765613"/>
                  <a:pt x="4348739" y="2767758"/>
                  <a:pt x="4336330" y="2771481"/>
                </a:cubicBezTo>
                <a:cubicBezTo>
                  <a:pt x="4317295" y="2777192"/>
                  <a:pt x="4299256" y="2786436"/>
                  <a:pt x="4279769" y="2790334"/>
                </a:cubicBezTo>
                <a:cubicBezTo>
                  <a:pt x="4264058" y="2793476"/>
                  <a:pt x="4248247" y="2796158"/>
                  <a:pt x="4232635" y="2799761"/>
                </a:cubicBezTo>
                <a:cubicBezTo>
                  <a:pt x="4207387" y="2805588"/>
                  <a:pt x="4182872" y="2814950"/>
                  <a:pt x="4157221" y="2818615"/>
                </a:cubicBezTo>
                <a:lnTo>
                  <a:pt x="4091233" y="2828042"/>
                </a:lnTo>
                <a:cubicBezTo>
                  <a:pt x="3972410" y="2788434"/>
                  <a:pt x="4092470" y="2829684"/>
                  <a:pt x="3987538" y="2790334"/>
                </a:cubicBezTo>
                <a:cubicBezTo>
                  <a:pt x="3924086" y="2766539"/>
                  <a:pt x="3986441" y="2799211"/>
                  <a:pt x="3874417" y="2743200"/>
                </a:cubicBezTo>
                <a:cubicBezTo>
                  <a:pt x="3864283" y="2738133"/>
                  <a:pt x="3855973" y="2729968"/>
                  <a:pt x="3846136" y="2724347"/>
                </a:cubicBezTo>
                <a:cubicBezTo>
                  <a:pt x="3811023" y="2704283"/>
                  <a:pt x="3742328" y="2677175"/>
                  <a:pt x="3714161" y="2667786"/>
                </a:cubicBezTo>
                <a:cubicBezTo>
                  <a:pt x="3695307" y="2661501"/>
                  <a:pt x="3676880" y="2653752"/>
                  <a:pt x="3657600" y="2648932"/>
                </a:cubicBezTo>
                <a:cubicBezTo>
                  <a:pt x="3639057" y="2644296"/>
                  <a:pt x="3619729" y="2643510"/>
                  <a:pt x="3601040" y="2639505"/>
                </a:cubicBezTo>
                <a:cubicBezTo>
                  <a:pt x="3575703" y="2634076"/>
                  <a:pt x="3550763" y="2626936"/>
                  <a:pt x="3525625" y="2620652"/>
                </a:cubicBezTo>
                <a:lnTo>
                  <a:pt x="3403077" y="2630079"/>
                </a:lnTo>
                <a:cubicBezTo>
                  <a:pt x="3356981" y="2634269"/>
                  <a:pt x="3315353" y="2637869"/>
                  <a:pt x="3271101" y="2648932"/>
                </a:cubicBezTo>
                <a:cubicBezTo>
                  <a:pt x="3261461" y="2651342"/>
                  <a:pt x="3252375" y="2655629"/>
                  <a:pt x="3242821" y="2658359"/>
                </a:cubicBezTo>
                <a:cubicBezTo>
                  <a:pt x="3230364" y="2661918"/>
                  <a:pt x="3217523" y="2664063"/>
                  <a:pt x="3205114" y="2667786"/>
                </a:cubicBezTo>
                <a:cubicBezTo>
                  <a:pt x="3186079" y="2673497"/>
                  <a:pt x="3167407" y="2680355"/>
                  <a:pt x="3148553" y="2686639"/>
                </a:cubicBezTo>
                <a:lnTo>
                  <a:pt x="3035431" y="2724347"/>
                </a:lnTo>
                <a:lnTo>
                  <a:pt x="3007151" y="2733773"/>
                </a:lnTo>
                <a:cubicBezTo>
                  <a:pt x="2997724" y="2736915"/>
                  <a:pt x="2988510" y="2740790"/>
                  <a:pt x="2978870" y="2743200"/>
                </a:cubicBezTo>
                <a:cubicBezTo>
                  <a:pt x="2966301" y="2746342"/>
                  <a:pt x="2953572" y="2748904"/>
                  <a:pt x="2941163" y="2752627"/>
                </a:cubicBezTo>
                <a:cubicBezTo>
                  <a:pt x="2922128" y="2758338"/>
                  <a:pt x="2903456" y="2765197"/>
                  <a:pt x="2884602" y="2771481"/>
                </a:cubicBezTo>
                <a:cubicBezTo>
                  <a:pt x="2875175" y="2774623"/>
                  <a:pt x="2865962" y="2778497"/>
                  <a:pt x="2856322" y="2780907"/>
                </a:cubicBezTo>
                <a:cubicBezTo>
                  <a:pt x="2843753" y="2784049"/>
                  <a:pt x="2831024" y="2786611"/>
                  <a:pt x="2818615" y="2790334"/>
                </a:cubicBezTo>
                <a:cubicBezTo>
                  <a:pt x="2799580" y="2796045"/>
                  <a:pt x="2781334" y="2804368"/>
                  <a:pt x="2762054" y="2809188"/>
                </a:cubicBezTo>
                <a:cubicBezTo>
                  <a:pt x="2644125" y="2838671"/>
                  <a:pt x="2790773" y="2800984"/>
                  <a:pt x="2696066" y="2828042"/>
                </a:cubicBezTo>
                <a:cubicBezTo>
                  <a:pt x="2683609" y="2831601"/>
                  <a:pt x="2670928" y="2834326"/>
                  <a:pt x="2658359" y="2837468"/>
                </a:cubicBezTo>
                <a:cubicBezTo>
                  <a:pt x="2593848" y="2828867"/>
                  <a:pt x="2499035" y="2820352"/>
                  <a:pt x="2432116" y="2799761"/>
                </a:cubicBezTo>
                <a:cubicBezTo>
                  <a:pt x="2418685" y="2795628"/>
                  <a:pt x="2407325" y="2786443"/>
                  <a:pt x="2394409" y="2780907"/>
                </a:cubicBezTo>
                <a:cubicBezTo>
                  <a:pt x="2385276" y="2776993"/>
                  <a:pt x="2375555" y="2774623"/>
                  <a:pt x="2366128" y="2771481"/>
                </a:cubicBezTo>
                <a:cubicBezTo>
                  <a:pt x="2327240" y="2745555"/>
                  <a:pt x="2302380" y="2727686"/>
                  <a:pt x="2262433" y="2705493"/>
                </a:cubicBezTo>
                <a:cubicBezTo>
                  <a:pt x="2250149" y="2698668"/>
                  <a:pt x="2236161" y="2694807"/>
                  <a:pt x="2224726" y="2686639"/>
                </a:cubicBezTo>
                <a:cubicBezTo>
                  <a:pt x="2213878" y="2678890"/>
                  <a:pt x="2207538" y="2665754"/>
                  <a:pt x="2196446" y="2658359"/>
                </a:cubicBezTo>
                <a:cubicBezTo>
                  <a:pt x="2188178" y="2652847"/>
                  <a:pt x="2176851" y="2653758"/>
                  <a:pt x="2168165" y="2648932"/>
                </a:cubicBezTo>
                <a:cubicBezTo>
                  <a:pt x="2148357" y="2637928"/>
                  <a:pt x="2133100" y="2618391"/>
                  <a:pt x="2111604" y="2611225"/>
                </a:cubicBezTo>
                <a:cubicBezTo>
                  <a:pt x="2067271" y="2596447"/>
                  <a:pt x="2092550" y="2605488"/>
                  <a:pt x="2036190" y="2582945"/>
                </a:cubicBezTo>
                <a:cubicBezTo>
                  <a:pt x="2009109" y="2585653"/>
                  <a:pt x="1899137" y="2595865"/>
                  <a:pt x="1866508" y="2601798"/>
                </a:cubicBezTo>
                <a:cubicBezTo>
                  <a:pt x="1856731" y="2603576"/>
                  <a:pt x="1847971" y="2609276"/>
                  <a:pt x="1838227" y="2611225"/>
                </a:cubicBezTo>
                <a:cubicBezTo>
                  <a:pt x="1816440" y="2615583"/>
                  <a:pt x="1794101" y="2616677"/>
                  <a:pt x="1772240" y="2620652"/>
                </a:cubicBezTo>
                <a:cubicBezTo>
                  <a:pt x="1759493" y="2622970"/>
                  <a:pt x="1747180" y="2627269"/>
                  <a:pt x="1734532" y="2630079"/>
                </a:cubicBezTo>
                <a:cubicBezTo>
                  <a:pt x="1718891" y="2633555"/>
                  <a:pt x="1702942" y="2635619"/>
                  <a:pt x="1687398" y="2639505"/>
                </a:cubicBezTo>
                <a:cubicBezTo>
                  <a:pt x="1677758" y="2641915"/>
                  <a:pt x="1668758" y="2646522"/>
                  <a:pt x="1659118" y="2648932"/>
                </a:cubicBezTo>
                <a:cubicBezTo>
                  <a:pt x="1632768" y="2655520"/>
                  <a:pt x="1580637" y="2663584"/>
                  <a:pt x="1555423" y="2667786"/>
                </a:cubicBezTo>
                <a:cubicBezTo>
                  <a:pt x="1514788" y="2681332"/>
                  <a:pt x="1504898" y="2685432"/>
                  <a:pt x="1451728" y="2696066"/>
                </a:cubicBezTo>
                <a:cubicBezTo>
                  <a:pt x="1436017" y="2699208"/>
                  <a:pt x="1420138" y="2701607"/>
                  <a:pt x="1404594" y="2705493"/>
                </a:cubicBezTo>
                <a:cubicBezTo>
                  <a:pt x="1394954" y="2707903"/>
                  <a:pt x="1385868" y="2712190"/>
                  <a:pt x="1376314" y="2714920"/>
                </a:cubicBezTo>
                <a:cubicBezTo>
                  <a:pt x="1363857" y="2718479"/>
                  <a:pt x="1351064" y="2720788"/>
                  <a:pt x="1338607" y="2724347"/>
                </a:cubicBezTo>
                <a:cubicBezTo>
                  <a:pt x="1329052" y="2727077"/>
                  <a:pt x="1319913" y="2731158"/>
                  <a:pt x="1310326" y="2733773"/>
                </a:cubicBezTo>
                <a:cubicBezTo>
                  <a:pt x="1310295" y="2733782"/>
                  <a:pt x="1216073" y="2757337"/>
                  <a:pt x="1197204" y="2762054"/>
                </a:cubicBezTo>
                <a:cubicBezTo>
                  <a:pt x="1184635" y="2765196"/>
                  <a:pt x="1172201" y="2768940"/>
                  <a:pt x="1159497" y="2771481"/>
                </a:cubicBezTo>
                <a:cubicBezTo>
                  <a:pt x="1143786" y="2774623"/>
                  <a:pt x="1127907" y="2777021"/>
                  <a:pt x="1112363" y="2780907"/>
                </a:cubicBezTo>
                <a:cubicBezTo>
                  <a:pt x="1102723" y="2783317"/>
                  <a:pt x="1093723" y="2787924"/>
                  <a:pt x="1084083" y="2790334"/>
                </a:cubicBezTo>
                <a:lnTo>
                  <a:pt x="1008668" y="2809188"/>
                </a:lnTo>
                <a:cubicBezTo>
                  <a:pt x="980388" y="2802903"/>
                  <a:pt x="951516" y="2798854"/>
                  <a:pt x="923827" y="2790334"/>
                </a:cubicBezTo>
                <a:cubicBezTo>
                  <a:pt x="910396" y="2786201"/>
                  <a:pt x="899036" y="2777017"/>
                  <a:pt x="886120" y="2771481"/>
                </a:cubicBezTo>
                <a:cubicBezTo>
                  <a:pt x="876987" y="2767567"/>
                  <a:pt x="866728" y="2766498"/>
                  <a:pt x="857840" y="2762054"/>
                </a:cubicBezTo>
                <a:cubicBezTo>
                  <a:pt x="847706" y="2756987"/>
                  <a:pt x="839693" y="2748267"/>
                  <a:pt x="829559" y="2743200"/>
                </a:cubicBezTo>
                <a:cubicBezTo>
                  <a:pt x="814424" y="2735633"/>
                  <a:pt x="797217" y="2732565"/>
                  <a:pt x="782425" y="2724347"/>
                </a:cubicBezTo>
                <a:cubicBezTo>
                  <a:pt x="768691" y="2716717"/>
                  <a:pt x="757791" y="2704781"/>
                  <a:pt x="744718" y="2696066"/>
                </a:cubicBezTo>
                <a:cubicBezTo>
                  <a:pt x="700196" y="2666385"/>
                  <a:pt x="708928" y="2671567"/>
                  <a:pt x="669303" y="2658359"/>
                </a:cubicBezTo>
                <a:cubicBezTo>
                  <a:pt x="659876" y="2652074"/>
                  <a:pt x="652353" y="2639505"/>
                  <a:pt x="641023" y="2639505"/>
                </a:cubicBezTo>
                <a:cubicBezTo>
                  <a:pt x="615111" y="2639505"/>
                  <a:pt x="591017" y="2653277"/>
                  <a:pt x="565609" y="2658359"/>
                </a:cubicBezTo>
                <a:cubicBezTo>
                  <a:pt x="549898" y="2661501"/>
                  <a:pt x="534116" y="2664310"/>
                  <a:pt x="518475" y="2667786"/>
                </a:cubicBezTo>
                <a:cubicBezTo>
                  <a:pt x="505827" y="2670597"/>
                  <a:pt x="493436" y="2674498"/>
                  <a:pt x="480767" y="2677213"/>
                </a:cubicBezTo>
                <a:cubicBezTo>
                  <a:pt x="449433" y="2683927"/>
                  <a:pt x="417922" y="2689782"/>
                  <a:pt x="386499" y="2696066"/>
                </a:cubicBezTo>
                <a:cubicBezTo>
                  <a:pt x="370788" y="2699208"/>
                  <a:pt x="354241" y="2699542"/>
                  <a:pt x="339365" y="2705493"/>
                </a:cubicBezTo>
                <a:cubicBezTo>
                  <a:pt x="330181" y="2709167"/>
                  <a:pt x="280583" y="2730077"/>
                  <a:pt x="263951" y="2733773"/>
                </a:cubicBezTo>
                <a:cubicBezTo>
                  <a:pt x="245292" y="2737919"/>
                  <a:pt x="226244" y="2740058"/>
                  <a:pt x="207390" y="2743200"/>
                </a:cubicBezTo>
                <a:cubicBezTo>
                  <a:pt x="151905" y="2770943"/>
                  <a:pt x="183018" y="2757609"/>
                  <a:pt x="113122" y="2780907"/>
                </a:cubicBezTo>
                <a:lnTo>
                  <a:pt x="84842" y="2790334"/>
                </a:lnTo>
                <a:cubicBezTo>
                  <a:pt x="75415" y="2793476"/>
                  <a:pt x="65449" y="2795317"/>
                  <a:pt x="56561" y="2799761"/>
                </a:cubicBezTo>
                <a:lnTo>
                  <a:pt x="0" y="2828042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3923928" cy="29429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276260"/>
            <a:ext cx="2987824" cy="22408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253" y="3284984"/>
            <a:ext cx="2285492" cy="26351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46" y="4005064"/>
            <a:ext cx="2963724" cy="22227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0929" y="3284984"/>
            <a:ext cx="5225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  ЦВЕТОВ</a:t>
            </a:r>
            <a:endParaRPr lang="ru-RU" sz="32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5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3497344" y="3836709"/>
            <a:ext cx="5590315" cy="2837468"/>
          </a:xfrm>
          <a:custGeom>
            <a:avLst/>
            <a:gdLst>
              <a:gd name="connsiteX0" fmla="*/ 5467547 w 5590315"/>
              <a:gd name="connsiteY0" fmla="*/ 0 h 2837468"/>
              <a:gd name="connsiteX1" fmla="*/ 5420413 w 5590315"/>
              <a:gd name="connsiteY1" fmla="*/ 9427 h 2837468"/>
              <a:gd name="connsiteX2" fmla="*/ 5363852 w 5590315"/>
              <a:gd name="connsiteY2" fmla="*/ 28281 h 2837468"/>
              <a:gd name="connsiteX3" fmla="*/ 5373279 w 5590315"/>
              <a:gd name="connsiteY3" fmla="*/ 197963 h 2837468"/>
              <a:gd name="connsiteX4" fmla="*/ 5392132 w 5590315"/>
              <a:gd name="connsiteY4" fmla="*/ 339365 h 2837468"/>
              <a:gd name="connsiteX5" fmla="*/ 5410986 w 5590315"/>
              <a:gd name="connsiteY5" fmla="*/ 377072 h 2837468"/>
              <a:gd name="connsiteX6" fmla="*/ 5420413 w 5590315"/>
              <a:gd name="connsiteY6" fmla="*/ 414780 h 2837468"/>
              <a:gd name="connsiteX7" fmla="*/ 5495827 w 5590315"/>
              <a:gd name="connsiteY7" fmla="*/ 499621 h 2837468"/>
              <a:gd name="connsiteX8" fmla="*/ 5514681 w 5590315"/>
              <a:gd name="connsiteY8" fmla="*/ 527901 h 2837468"/>
              <a:gd name="connsiteX9" fmla="*/ 5552388 w 5590315"/>
              <a:gd name="connsiteY9" fmla="*/ 603316 h 2837468"/>
              <a:gd name="connsiteX10" fmla="*/ 5571242 w 5590315"/>
              <a:gd name="connsiteY10" fmla="*/ 631596 h 2837468"/>
              <a:gd name="connsiteX11" fmla="*/ 5590095 w 5590315"/>
              <a:gd name="connsiteY11" fmla="*/ 688157 h 2837468"/>
              <a:gd name="connsiteX12" fmla="*/ 5571242 w 5590315"/>
              <a:gd name="connsiteY12" fmla="*/ 857839 h 2837468"/>
              <a:gd name="connsiteX13" fmla="*/ 5495827 w 5590315"/>
              <a:gd name="connsiteY13" fmla="*/ 942681 h 2837468"/>
              <a:gd name="connsiteX14" fmla="*/ 5476974 w 5590315"/>
              <a:gd name="connsiteY14" fmla="*/ 970961 h 2837468"/>
              <a:gd name="connsiteX15" fmla="*/ 5439266 w 5590315"/>
              <a:gd name="connsiteY15" fmla="*/ 999242 h 2837468"/>
              <a:gd name="connsiteX16" fmla="*/ 5373279 w 5590315"/>
              <a:gd name="connsiteY16" fmla="*/ 1055802 h 2837468"/>
              <a:gd name="connsiteX17" fmla="*/ 5363852 w 5590315"/>
              <a:gd name="connsiteY17" fmla="*/ 1206631 h 2837468"/>
              <a:gd name="connsiteX18" fmla="*/ 5401559 w 5590315"/>
              <a:gd name="connsiteY18" fmla="*/ 1357460 h 2837468"/>
              <a:gd name="connsiteX19" fmla="*/ 5410986 w 5590315"/>
              <a:gd name="connsiteY19" fmla="*/ 1385740 h 2837468"/>
              <a:gd name="connsiteX20" fmla="*/ 5429840 w 5590315"/>
              <a:gd name="connsiteY20" fmla="*/ 1423448 h 2837468"/>
              <a:gd name="connsiteX21" fmla="*/ 5448693 w 5590315"/>
              <a:gd name="connsiteY21" fmla="*/ 1498862 h 2837468"/>
              <a:gd name="connsiteX22" fmla="*/ 5476974 w 5590315"/>
              <a:gd name="connsiteY22" fmla="*/ 1583703 h 2837468"/>
              <a:gd name="connsiteX23" fmla="*/ 5486400 w 5590315"/>
              <a:gd name="connsiteY23" fmla="*/ 1640264 h 2837468"/>
              <a:gd name="connsiteX24" fmla="*/ 5495827 w 5590315"/>
              <a:gd name="connsiteY24" fmla="*/ 1677971 h 2837468"/>
              <a:gd name="connsiteX25" fmla="*/ 5505254 w 5590315"/>
              <a:gd name="connsiteY25" fmla="*/ 1743959 h 2837468"/>
              <a:gd name="connsiteX26" fmla="*/ 5467547 w 5590315"/>
              <a:gd name="connsiteY26" fmla="*/ 1875934 h 2837468"/>
              <a:gd name="connsiteX27" fmla="*/ 5439266 w 5590315"/>
              <a:gd name="connsiteY27" fmla="*/ 1885361 h 2837468"/>
              <a:gd name="connsiteX28" fmla="*/ 5382705 w 5590315"/>
              <a:gd name="connsiteY28" fmla="*/ 1932495 h 2837468"/>
              <a:gd name="connsiteX29" fmla="*/ 5326145 w 5590315"/>
              <a:gd name="connsiteY29" fmla="*/ 1979629 h 2837468"/>
              <a:gd name="connsiteX30" fmla="*/ 5335571 w 5590315"/>
              <a:gd name="connsiteY30" fmla="*/ 2121031 h 2837468"/>
              <a:gd name="connsiteX31" fmla="*/ 5344998 w 5590315"/>
              <a:gd name="connsiteY31" fmla="*/ 2158738 h 2837468"/>
              <a:gd name="connsiteX32" fmla="*/ 5363852 w 5590315"/>
              <a:gd name="connsiteY32" fmla="*/ 2215299 h 2837468"/>
              <a:gd name="connsiteX33" fmla="*/ 5373279 w 5590315"/>
              <a:gd name="connsiteY33" fmla="*/ 2243580 h 2837468"/>
              <a:gd name="connsiteX34" fmla="*/ 5392132 w 5590315"/>
              <a:gd name="connsiteY34" fmla="*/ 2271860 h 2837468"/>
              <a:gd name="connsiteX35" fmla="*/ 5420413 w 5590315"/>
              <a:gd name="connsiteY35" fmla="*/ 2356701 h 2837468"/>
              <a:gd name="connsiteX36" fmla="*/ 5448693 w 5590315"/>
              <a:gd name="connsiteY36" fmla="*/ 2450969 h 2837468"/>
              <a:gd name="connsiteX37" fmla="*/ 5458120 w 5590315"/>
              <a:gd name="connsiteY37" fmla="*/ 2479250 h 2837468"/>
              <a:gd name="connsiteX38" fmla="*/ 5439266 w 5590315"/>
              <a:gd name="connsiteY38" fmla="*/ 2639505 h 2837468"/>
              <a:gd name="connsiteX39" fmla="*/ 5401559 w 5590315"/>
              <a:gd name="connsiteY39" fmla="*/ 2658359 h 2837468"/>
              <a:gd name="connsiteX40" fmla="*/ 5373279 w 5590315"/>
              <a:gd name="connsiteY40" fmla="*/ 2677213 h 2837468"/>
              <a:gd name="connsiteX41" fmla="*/ 5335571 w 5590315"/>
              <a:gd name="connsiteY41" fmla="*/ 2696066 h 2837468"/>
              <a:gd name="connsiteX42" fmla="*/ 5269584 w 5590315"/>
              <a:gd name="connsiteY42" fmla="*/ 2733773 h 2837468"/>
              <a:gd name="connsiteX43" fmla="*/ 5175316 w 5590315"/>
              <a:gd name="connsiteY43" fmla="*/ 2762054 h 2837468"/>
              <a:gd name="connsiteX44" fmla="*/ 4939646 w 5590315"/>
              <a:gd name="connsiteY44" fmla="*/ 2743200 h 2837468"/>
              <a:gd name="connsiteX45" fmla="*/ 4835951 w 5590315"/>
              <a:gd name="connsiteY45" fmla="*/ 2724347 h 2837468"/>
              <a:gd name="connsiteX46" fmla="*/ 4713402 w 5590315"/>
              <a:gd name="connsiteY46" fmla="*/ 2705493 h 2837468"/>
              <a:gd name="connsiteX47" fmla="*/ 4562574 w 5590315"/>
              <a:gd name="connsiteY47" fmla="*/ 2714920 h 2837468"/>
              <a:gd name="connsiteX48" fmla="*/ 4515440 w 5590315"/>
              <a:gd name="connsiteY48" fmla="*/ 2724347 h 2837468"/>
              <a:gd name="connsiteX49" fmla="*/ 4440025 w 5590315"/>
              <a:gd name="connsiteY49" fmla="*/ 2743200 h 2837468"/>
              <a:gd name="connsiteX50" fmla="*/ 4402318 w 5590315"/>
              <a:gd name="connsiteY50" fmla="*/ 2752627 h 2837468"/>
              <a:gd name="connsiteX51" fmla="*/ 4374037 w 5590315"/>
              <a:gd name="connsiteY51" fmla="*/ 2762054 h 2837468"/>
              <a:gd name="connsiteX52" fmla="*/ 4336330 w 5590315"/>
              <a:gd name="connsiteY52" fmla="*/ 2771481 h 2837468"/>
              <a:gd name="connsiteX53" fmla="*/ 4279769 w 5590315"/>
              <a:gd name="connsiteY53" fmla="*/ 2790334 h 2837468"/>
              <a:gd name="connsiteX54" fmla="*/ 4232635 w 5590315"/>
              <a:gd name="connsiteY54" fmla="*/ 2799761 h 2837468"/>
              <a:gd name="connsiteX55" fmla="*/ 4157221 w 5590315"/>
              <a:gd name="connsiteY55" fmla="*/ 2818615 h 2837468"/>
              <a:gd name="connsiteX56" fmla="*/ 4091233 w 5590315"/>
              <a:gd name="connsiteY56" fmla="*/ 2828042 h 2837468"/>
              <a:gd name="connsiteX57" fmla="*/ 3987538 w 5590315"/>
              <a:gd name="connsiteY57" fmla="*/ 2790334 h 2837468"/>
              <a:gd name="connsiteX58" fmla="*/ 3874417 w 5590315"/>
              <a:gd name="connsiteY58" fmla="*/ 2743200 h 2837468"/>
              <a:gd name="connsiteX59" fmla="*/ 3846136 w 5590315"/>
              <a:gd name="connsiteY59" fmla="*/ 2724347 h 2837468"/>
              <a:gd name="connsiteX60" fmla="*/ 3714161 w 5590315"/>
              <a:gd name="connsiteY60" fmla="*/ 2667786 h 2837468"/>
              <a:gd name="connsiteX61" fmla="*/ 3657600 w 5590315"/>
              <a:gd name="connsiteY61" fmla="*/ 2648932 h 2837468"/>
              <a:gd name="connsiteX62" fmla="*/ 3601040 w 5590315"/>
              <a:gd name="connsiteY62" fmla="*/ 2639505 h 2837468"/>
              <a:gd name="connsiteX63" fmla="*/ 3525625 w 5590315"/>
              <a:gd name="connsiteY63" fmla="*/ 2620652 h 2837468"/>
              <a:gd name="connsiteX64" fmla="*/ 3403077 w 5590315"/>
              <a:gd name="connsiteY64" fmla="*/ 2630079 h 2837468"/>
              <a:gd name="connsiteX65" fmla="*/ 3271101 w 5590315"/>
              <a:gd name="connsiteY65" fmla="*/ 2648932 h 2837468"/>
              <a:gd name="connsiteX66" fmla="*/ 3242821 w 5590315"/>
              <a:gd name="connsiteY66" fmla="*/ 2658359 h 2837468"/>
              <a:gd name="connsiteX67" fmla="*/ 3205114 w 5590315"/>
              <a:gd name="connsiteY67" fmla="*/ 2667786 h 2837468"/>
              <a:gd name="connsiteX68" fmla="*/ 3148553 w 5590315"/>
              <a:gd name="connsiteY68" fmla="*/ 2686639 h 2837468"/>
              <a:gd name="connsiteX69" fmla="*/ 3035431 w 5590315"/>
              <a:gd name="connsiteY69" fmla="*/ 2724347 h 2837468"/>
              <a:gd name="connsiteX70" fmla="*/ 3007151 w 5590315"/>
              <a:gd name="connsiteY70" fmla="*/ 2733773 h 2837468"/>
              <a:gd name="connsiteX71" fmla="*/ 2978870 w 5590315"/>
              <a:gd name="connsiteY71" fmla="*/ 2743200 h 2837468"/>
              <a:gd name="connsiteX72" fmla="*/ 2941163 w 5590315"/>
              <a:gd name="connsiteY72" fmla="*/ 2752627 h 2837468"/>
              <a:gd name="connsiteX73" fmla="*/ 2884602 w 5590315"/>
              <a:gd name="connsiteY73" fmla="*/ 2771481 h 2837468"/>
              <a:gd name="connsiteX74" fmla="*/ 2856322 w 5590315"/>
              <a:gd name="connsiteY74" fmla="*/ 2780907 h 2837468"/>
              <a:gd name="connsiteX75" fmla="*/ 2818615 w 5590315"/>
              <a:gd name="connsiteY75" fmla="*/ 2790334 h 2837468"/>
              <a:gd name="connsiteX76" fmla="*/ 2762054 w 5590315"/>
              <a:gd name="connsiteY76" fmla="*/ 2809188 h 2837468"/>
              <a:gd name="connsiteX77" fmla="*/ 2696066 w 5590315"/>
              <a:gd name="connsiteY77" fmla="*/ 2828042 h 2837468"/>
              <a:gd name="connsiteX78" fmla="*/ 2658359 w 5590315"/>
              <a:gd name="connsiteY78" fmla="*/ 2837468 h 2837468"/>
              <a:gd name="connsiteX79" fmla="*/ 2432116 w 5590315"/>
              <a:gd name="connsiteY79" fmla="*/ 2799761 h 2837468"/>
              <a:gd name="connsiteX80" fmla="*/ 2394409 w 5590315"/>
              <a:gd name="connsiteY80" fmla="*/ 2780907 h 2837468"/>
              <a:gd name="connsiteX81" fmla="*/ 2366128 w 5590315"/>
              <a:gd name="connsiteY81" fmla="*/ 2771481 h 2837468"/>
              <a:gd name="connsiteX82" fmla="*/ 2262433 w 5590315"/>
              <a:gd name="connsiteY82" fmla="*/ 2705493 h 2837468"/>
              <a:gd name="connsiteX83" fmla="*/ 2224726 w 5590315"/>
              <a:gd name="connsiteY83" fmla="*/ 2686639 h 2837468"/>
              <a:gd name="connsiteX84" fmla="*/ 2196446 w 5590315"/>
              <a:gd name="connsiteY84" fmla="*/ 2658359 h 2837468"/>
              <a:gd name="connsiteX85" fmla="*/ 2168165 w 5590315"/>
              <a:gd name="connsiteY85" fmla="*/ 2648932 h 2837468"/>
              <a:gd name="connsiteX86" fmla="*/ 2111604 w 5590315"/>
              <a:gd name="connsiteY86" fmla="*/ 2611225 h 2837468"/>
              <a:gd name="connsiteX87" fmla="*/ 2036190 w 5590315"/>
              <a:gd name="connsiteY87" fmla="*/ 2582945 h 2837468"/>
              <a:gd name="connsiteX88" fmla="*/ 1866508 w 5590315"/>
              <a:gd name="connsiteY88" fmla="*/ 2601798 h 2837468"/>
              <a:gd name="connsiteX89" fmla="*/ 1838227 w 5590315"/>
              <a:gd name="connsiteY89" fmla="*/ 2611225 h 2837468"/>
              <a:gd name="connsiteX90" fmla="*/ 1772240 w 5590315"/>
              <a:gd name="connsiteY90" fmla="*/ 2620652 h 2837468"/>
              <a:gd name="connsiteX91" fmla="*/ 1734532 w 5590315"/>
              <a:gd name="connsiteY91" fmla="*/ 2630079 h 2837468"/>
              <a:gd name="connsiteX92" fmla="*/ 1687398 w 5590315"/>
              <a:gd name="connsiteY92" fmla="*/ 2639505 h 2837468"/>
              <a:gd name="connsiteX93" fmla="*/ 1659118 w 5590315"/>
              <a:gd name="connsiteY93" fmla="*/ 2648932 h 2837468"/>
              <a:gd name="connsiteX94" fmla="*/ 1555423 w 5590315"/>
              <a:gd name="connsiteY94" fmla="*/ 2667786 h 2837468"/>
              <a:gd name="connsiteX95" fmla="*/ 1451728 w 5590315"/>
              <a:gd name="connsiteY95" fmla="*/ 2696066 h 2837468"/>
              <a:gd name="connsiteX96" fmla="*/ 1404594 w 5590315"/>
              <a:gd name="connsiteY96" fmla="*/ 2705493 h 2837468"/>
              <a:gd name="connsiteX97" fmla="*/ 1376314 w 5590315"/>
              <a:gd name="connsiteY97" fmla="*/ 2714920 h 2837468"/>
              <a:gd name="connsiteX98" fmla="*/ 1338607 w 5590315"/>
              <a:gd name="connsiteY98" fmla="*/ 2724347 h 2837468"/>
              <a:gd name="connsiteX99" fmla="*/ 1310326 w 5590315"/>
              <a:gd name="connsiteY99" fmla="*/ 2733773 h 2837468"/>
              <a:gd name="connsiteX100" fmla="*/ 1197204 w 5590315"/>
              <a:gd name="connsiteY100" fmla="*/ 2762054 h 2837468"/>
              <a:gd name="connsiteX101" fmla="*/ 1159497 w 5590315"/>
              <a:gd name="connsiteY101" fmla="*/ 2771481 h 2837468"/>
              <a:gd name="connsiteX102" fmla="*/ 1112363 w 5590315"/>
              <a:gd name="connsiteY102" fmla="*/ 2780907 h 2837468"/>
              <a:gd name="connsiteX103" fmla="*/ 1084083 w 5590315"/>
              <a:gd name="connsiteY103" fmla="*/ 2790334 h 2837468"/>
              <a:gd name="connsiteX104" fmla="*/ 1008668 w 5590315"/>
              <a:gd name="connsiteY104" fmla="*/ 2809188 h 2837468"/>
              <a:gd name="connsiteX105" fmla="*/ 923827 w 5590315"/>
              <a:gd name="connsiteY105" fmla="*/ 2790334 h 2837468"/>
              <a:gd name="connsiteX106" fmla="*/ 886120 w 5590315"/>
              <a:gd name="connsiteY106" fmla="*/ 2771481 h 2837468"/>
              <a:gd name="connsiteX107" fmla="*/ 857840 w 5590315"/>
              <a:gd name="connsiteY107" fmla="*/ 2762054 h 2837468"/>
              <a:gd name="connsiteX108" fmla="*/ 829559 w 5590315"/>
              <a:gd name="connsiteY108" fmla="*/ 2743200 h 2837468"/>
              <a:gd name="connsiteX109" fmla="*/ 782425 w 5590315"/>
              <a:gd name="connsiteY109" fmla="*/ 2724347 h 2837468"/>
              <a:gd name="connsiteX110" fmla="*/ 744718 w 5590315"/>
              <a:gd name="connsiteY110" fmla="*/ 2696066 h 2837468"/>
              <a:gd name="connsiteX111" fmla="*/ 669303 w 5590315"/>
              <a:gd name="connsiteY111" fmla="*/ 2658359 h 2837468"/>
              <a:gd name="connsiteX112" fmla="*/ 641023 w 5590315"/>
              <a:gd name="connsiteY112" fmla="*/ 2639505 h 2837468"/>
              <a:gd name="connsiteX113" fmla="*/ 565609 w 5590315"/>
              <a:gd name="connsiteY113" fmla="*/ 2658359 h 2837468"/>
              <a:gd name="connsiteX114" fmla="*/ 518475 w 5590315"/>
              <a:gd name="connsiteY114" fmla="*/ 2667786 h 2837468"/>
              <a:gd name="connsiteX115" fmla="*/ 480767 w 5590315"/>
              <a:gd name="connsiteY115" fmla="*/ 2677213 h 2837468"/>
              <a:gd name="connsiteX116" fmla="*/ 386499 w 5590315"/>
              <a:gd name="connsiteY116" fmla="*/ 2696066 h 2837468"/>
              <a:gd name="connsiteX117" fmla="*/ 339365 w 5590315"/>
              <a:gd name="connsiteY117" fmla="*/ 2705493 h 2837468"/>
              <a:gd name="connsiteX118" fmla="*/ 263951 w 5590315"/>
              <a:gd name="connsiteY118" fmla="*/ 2733773 h 2837468"/>
              <a:gd name="connsiteX119" fmla="*/ 207390 w 5590315"/>
              <a:gd name="connsiteY119" fmla="*/ 2743200 h 2837468"/>
              <a:gd name="connsiteX120" fmla="*/ 113122 w 5590315"/>
              <a:gd name="connsiteY120" fmla="*/ 2780907 h 2837468"/>
              <a:gd name="connsiteX121" fmla="*/ 84842 w 5590315"/>
              <a:gd name="connsiteY121" fmla="*/ 2790334 h 2837468"/>
              <a:gd name="connsiteX122" fmla="*/ 56561 w 5590315"/>
              <a:gd name="connsiteY122" fmla="*/ 2799761 h 2837468"/>
              <a:gd name="connsiteX123" fmla="*/ 0 w 5590315"/>
              <a:gd name="connsiteY123" fmla="*/ 2828042 h 28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590315" h="2837468">
                <a:moveTo>
                  <a:pt x="5467547" y="0"/>
                </a:moveTo>
                <a:cubicBezTo>
                  <a:pt x="5451836" y="3142"/>
                  <a:pt x="5435871" y="5211"/>
                  <a:pt x="5420413" y="9427"/>
                </a:cubicBezTo>
                <a:cubicBezTo>
                  <a:pt x="5401240" y="14656"/>
                  <a:pt x="5363852" y="28281"/>
                  <a:pt x="5363852" y="28281"/>
                </a:cubicBezTo>
                <a:cubicBezTo>
                  <a:pt x="5366994" y="84842"/>
                  <a:pt x="5369511" y="141441"/>
                  <a:pt x="5373279" y="197963"/>
                </a:cubicBezTo>
                <a:cubicBezTo>
                  <a:pt x="5376816" y="251015"/>
                  <a:pt x="5372502" y="293564"/>
                  <a:pt x="5392132" y="339365"/>
                </a:cubicBezTo>
                <a:cubicBezTo>
                  <a:pt x="5397668" y="352281"/>
                  <a:pt x="5404701" y="364503"/>
                  <a:pt x="5410986" y="377072"/>
                </a:cubicBezTo>
                <a:cubicBezTo>
                  <a:pt x="5414128" y="389641"/>
                  <a:pt x="5415309" y="402871"/>
                  <a:pt x="5420413" y="414780"/>
                </a:cubicBezTo>
                <a:cubicBezTo>
                  <a:pt x="5436875" y="453192"/>
                  <a:pt x="5471690" y="463416"/>
                  <a:pt x="5495827" y="499621"/>
                </a:cubicBezTo>
                <a:cubicBezTo>
                  <a:pt x="5502112" y="509048"/>
                  <a:pt x="5509256" y="517955"/>
                  <a:pt x="5514681" y="527901"/>
                </a:cubicBezTo>
                <a:cubicBezTo>
                  <a:pt x="5528139" y="552575"/>
                  <a:pt x="5536798" y="579931"/>
                  <a:pt x="5552388" y="603316"/>
                </a:cubicBezTo>
                <a:lnTo>
                  <a:pt x="5571242" y="631596"/>
                </a:lnTo>
                <a:cubicBezTo>
                  <a:pt x="5577526" y="650450"/>
                  <a:pt x="5592290" y="668405"/>
                  <a:pt x="5590095" y="688157"/>
                </a:cubicBezTo>
                <a:cubicBezTo>
                  <a:pt x="5583811" y="744718"/>
                  <a:pt x="5585044" y="802629"/>
                  <a:pt x="5571242" y="857839"/>
                </a:cubicBezTo>
                <a:cubicBezTo>
                  <a:pt x="5556795" y="915627"/>
                  <a:pt x="5529490" y="909017"/>
                  <a:pt x="5495827" y="942681"/>
                </a:cubicBezTo>
                <a:cubicBezTo>
                  <a:pt x="5487816" y="950692"/>
                  <a:pt x="5484985" y="962950"/>
                  <a:pt x="5476974" y="970961"/>
                </a:cubicBezTo>
                <a:cubicBezTo>
                  <a:pt x="5465864" y="982071"/>
                  <a:pt x="5451195" y="989017"/>
                  <a:pt x="5439266" y="999242"/>
                </a:cubicBezTo>
                <a:cubicBezTo>
                  <a:pt x="5347359" y="1078020"/>
                  <a:pt x="5483544" y="973104"/>
                  <a:pt x="5373279" y="1055802"/>
                </a:cubicBezTo>
                <a:cubicBezTo>
                  <a:pt x="5339471" y="1123419"/>
                  <a:pt x="5347961" y="1090099"/>
                  <a:pt x="5363852" y="1206631"/>
                </a:cubicBezTo>
                <a:cubicBezTo>
                  <a:pt x="5374353" y="1283638"/>
                  <a:pt x="5380168" y="1293289"/>
                  <a:pt x="5401559" y="1357460"/>
                </a:cubicBezTo>
                <a:cubicBezTo>
                  <a:pt x="5404701" y="1366887"/>
                  <a:pt x="5406542" y="1376852"/>
                  <a:pt x="5410986" y="1385740"/>
                </a:cubicBezTo>
                <a:cubicBezTo>
                  <a:pt x="5417271" y="1398309"/>
                  <a:pt x="5424304" y="1410531"/>
                  <a:pt x="5429840" y="1423448"/>
                </a:cubicBezTo>
                <a:cubicBezTo>
                  <a:pt x="5445119" y="1459101"/>
                  <a:pt x="5436048" y="1454607"/>
                  <a:pt x="5448693" y="1498862"/>
                </a:cubicBezTo>
                <a:cubicBezTo>
                  <a:pt x="5456883" y="1527525"/>
                  <a:pt x="5476974" y="1583703"/>
                  <a:pt x="5476974" y="1583703"/>
                </a:cubicBezTo>
                <a:cubicBezTo>
                  <a:pt x="5480116" y="1602557"/>
                  <a:pt x="5482652" y="1621521"/>
                  <a:pt x="5486400" y="1640264"/>
                </a:cubicBezTo>
                <a:cubicBezTo>
                  <a:pt x="5488941" y="1652968"/>
                  <a:pt x="5493509" y="1665224"/>
                  <a:pt x="5495827" y="1677971"/>
                </a:cubicBezTo>
                <a:cubicBezTo>
                  <a:pt x="5499802" y="1699832"/>
                  <a:pt x="5502112" y="1721963"/>
                  <a:pt x="5505254" y="1743959"/>
                </a:cubicBezTo>
                <a:cubicBezTo>
                  <a:pt x="5502082" y="1761407"/>
                  <a:pt x="5500177" y="1849830"/>
                  <a:pt x="5467547" y="1875934"/>
                </a:cubicBezTo>
                <a:cubicBezTo>
                  <a:pt x="5459788" y="1882142"/>
                  <a:pt x="5448693" y="1882219"/>
                  <a:pt x="5439266" y="1885361"/>
                </a:cubicBezTo>
                <a:cubicBezTo>
                  <a:pt x="5393334" y="1954263"/>
                  <a:pt x="5454466" y="1872694"/>
                  <a:pt x="5382705" y="1932495"/>
                </a:cubicBezTo>
                <a:cubicBezTo>
                  <a:pt x="5302757" y="1999118"/>
                  <a:pt x="5440095" y="1922655"/>
                  <a:pt x="5326145" y="1979629"/>
                </a:cubicBezTo>
                <a:cubicBezTo>
                  <a:pt x="5329287" y="2026763"/>
                  <a:pt x="5330626" y="2074052"/>
                  <a:pt x="5335571" y="2121031"/>
                </a:cubicBezTo>
                <a:cubicBezTo>
                  <a:pt x="5336927" y="2133916"/>
                  <a:pt x="5341275" y="2146329"/>
                  <a:pt x="5344998" y="2158738"/>
                </a:cubicBezTo>
                <a:cubicBezTo>
                  <a:pt x="5350709" y="2177773"/>
                  <a:pt x="5357567" y="2196445"/>
                  <a:pt x="5363852" y="2215299"/>
                </a:cubicBezTo>
                <a:cubicBezTo>
                  <a:pt x="5366994" y="2224726"/>
                  <a:pt x="5367767" y="2235312"/>
                  <a:pt x="5373279" y="2243580"/>
                </a:cubicBezTo>
                <a:lnTo>
                  <a:pt x="5392132" y="2271860"/>
                </a:lnTo>
                <a:cubicBezTo>
                  <a:pt x="5410249" y="2362445"/>
                  <a:pt x="5389189" y="2278639"/>
                  <a:pt x="5420413" y="2356701"/>
                </a:cubicBezTo>
                <a:cubicBezTo>
                  <a:pt x="5442812" y="2412698"/>
                  <a:pt x="5434805" y="2402362"/>
                  <a:pt x="5448693" y="2450969"/>
                </a:cubicBezTo>
                <a:cubicBezTo>
                  <a:pt x="5451423" y="2460524"/>
                  <a:pt x="5454978" y="2469823"/>
                  <a:pt x="5458120" y="2479250"/>
                </a:cubicBezTo>
                <a:cubicBezTo>
                  <a:pt x="5451835" y="2532668"/>
                  <a:pt x="5455463" y="2588215"/>
                  <a:pt x="5439266" y="2639505"/>
                </a:cubicBezTo>
                <a:cubicBezTo>
                  <a:pt x="5435034" y="2652905"/>
                  <a:pt x="5413760" y="2651387"/>
                  <a:pt x="5401559" y="2658359"/>
                </a:cubicBezTo>
                <a:cubicBezTo>
                  <a:pt x="5391722" y="2663980"/>
                  <a:pt x="5383116" y="2671592"/>
                  <a:pt x="5373279" y="2677213"/>
                </a:cubicBezTo>
                <a:cubicBezTo>
                  <a:pt x="5361078" y="2684185"/>
                  <a:pt x="5347772" y="2689094"/>
                  <a:pt x="5335571" y="2696066"/>
                </a:cubicBezTo>
                <a:cubicBezTo>
                  <a:pt x="5295882" y="2718745"/>
                  <a:pt x="5317073" y="2714777"/>
                  <a:pt x="5269584" y="2733773"/>
                </a:cubicBezTo>
                <a:cubicBezTo>
                  <a:pt x="5231331" y="2749074"/>
                  <a:pt x="5212355" y="2752794"/>
                  <a:pt x="5175316" y="2762054"/>
                </a:cubicBezTo>
                <a:cubicBezTo>
                  <a:pt x="5096759" y="2755769"/>
                  <a:pt x="5017972" y="2751903"/>
                  <a:pt x="4939646" y="2743200"/>
                </a:cubicBezTo>
                <a:cubicBezTo>
                  <a:pt x="4904729" y="2739320"/>
                  <a:pt x="4870605" y="2730123"/>
                  <a:pt x="4835951" y="2724347"/>
                </a:cubicBezTo>
                <a:cubicBezTo>
                  <a:pt x="4795183" y="2717552"/>
                  <a:pt x="4754252" y="2711778"/>
                  <a:pt x="4713402" y="2705493"/>
                </a:cubicBezTo>
                <a:cubicBezTo>
                  <a:pt x="4663126" y="2708635"/>
                  <a:pt x="4612721" y="2710144"/>
                  <a:pt x="4562574" y="2714920"/>
                </a:cubicBezTo>
                <a:cubicBezTo>
                  <a:pt x="4546624" y="2716439"/>
                  <a:pt x="4531052" y="2720744"/>
                  <a:pt x="4515440" y="2724347"/>
                </a:cubicBezTo>
                <a:cubicBezTo>
                  <a:pt x="4490192" y="2730173"/>
                  <a:pt x="4465163" y="2736916"/>
                  <a:pt x="4440025" y="2743200"/>
                </a:cubicBezTo>
                <a:cubicBezTo>
                  <a:pt x="4427456" y="2746342"/>
                  <a:pt x="4414609" y="2748530"/>
                  <a:pt x="4402318" y="2752627"/>
                </a:cubicBezTo>
                <a:cubicBezTo>
                  <a:pt x="4392891" y="2755769"/>
                  <a:pt x="4383592" y="2759324"/>
                  <a:pt x="4374037" y="2762054"/>
                </a:cubicBezTo>
                <a:cubicBezTo>
                  <a:pt x="4361580" y="2765613"/>
                  <a:pt x="4348739" y="2767758"/>
                  <a:pt x="4336330" y="2771481"/>
                </a:cubicBezTo>
                <a:cubicBezTo>
                  <a:pt x="4317295" y="2777192"/>
                  <a:pt x="4299256" y="2786436"/>
                  <a:pt x="4279769" y="2790334"/>
                </a:cubicBezTo>
                <a:cubicBezTo>
                  <a:pt x="4264058" y="2793476"/>
                  <a:pt x="4248247" y="2796158"/>
                  <a:pt x="4232635" y="2799761"/>
                </a:cubicBezTo>
                <a:cubicBezTo>
                  <a:pt x="4207387" y="2805588"/>
                  <a:pt x="4182872" y="2814950"/>
                  <a:pt x="4157221" y="2818615"/>
                </a:cubicBezTo>
                <a:lnTo>
                  <a:pt x="4091233" y="2828042"/>
                </a:lnTo>
                <a:cubicBezTo>
                  <a:pt x="3972410" y="2788434"/>
                  <a:pt x="4092470" y="2829684"/>
                  <a:pt x="3987538" y="2790334"/>
                </a:cubicBezTo>
                <a:cubicBezTo>
                  <a:pt x="3924086" y="2766539"/>
                  <a:pt x="3986441" y="2799211"/>
                  <a:pt x="3874417" y="2743200"/>
                </a:cubicBezTo>
                <a:cubicBezTo>
                  <a:pt x="3864283" y="2738133"/>
                  <a:pt x="3855973" y="2729968"/>
                  <a:pt x="3846136" y="2724347"/>
                </a:cubicBezTo>
                <a:cubicBezTo>
                  <a:pt x="3811023" y="2704283"/>
                  <a:pt x="3742328" y="2677175"/>
                  <a:pt x="3714161" y="2667786"/>
                </a:cubicBezTo>
                <a:cubicBezTo>
                  <a:pt x="3695307" y="2661501"/>
                  <a:pt x="3676880" y="2653752"/>
                  <a:pt x="3657600" y="2648932"/>
                </a:cubicBezTo>
                <a:cubicBezTo>
                  <a:pt x="3639057" y="2644296"/>
                  <a:pt x="3619729" y="2643510"/>
                  <a:pt x="3601040" y="2639505"/>
                </a:cubicBezTo>
                <a:cubicBezTo>
                  <a:pt x="3575703" y="2634076"/>
                  <a:pt x="3550763" y="2626936"/>
                  <a:pt x="3525625" y="2620652"/>
                </a:cubicBezTo>
                <a:lnTo>
                  <a:pt x="3403077" y="2630079"/>
                </a:lnTo>
                <a:cubicBezTo>
                  <a:pt x="3356981" y="2634269"/>
                  <a:pt x="3315353" y="2637869"/>
                  <a:pt x="3271101" y="2648932"/>
                </a:cubicBezTo>
                <a:cubicBezTo>
                  <a:pt x="3261461" y="2651342"/>
                  <a:pt x="3252375" y="2655629"/>
                  <a:pt x="3242821" y="2658359"/>
                </a:cubicBezTo>
                <a:cubicBezTo>
                  <a:pt x="3230364" y="2661918"/>
                  <a:pt x="3217523" y="2664063"/>
                  <a:pt x="3205114" y="2667786"/>
                </a:cubicBezTo>
                <a:cubicBezTo>
                  <a:pt x="3186079" y="2673497"/>
                  <a:pt x="3167407" y="2680355"/>
                  <a:pt x="3148553" y="2686639"/>
                </a:cubicBezTo>
                <a:lnTo>
                  <a:pt x="3035431" y="2724347"/>
                </a:lnTo>
                <a:lnTo>
                  <a:pt x="3007151" y="2733773"/>
                </a:lnTo>
                <a:cubicBezTo>
                  <a:pt x="2997724" y="2736915"/>
                  <a:pt x="2988510" y="2740790"/>
                  <a:pt x="2978870" y="2743200"/>
                </a:cubicBezTo>
                <a:cubicBezTo>
                  <a:pt x="2966301" y="2746342"/>
                  <a:pt x="2953572" y="2748904"/>
                  <a:pt x="2941163" y="2752627"/>
                </a:cubicBezTo>
                <a:cubicBezTo>
                  <a:pt x="2922128" y="2758338"/>
                  <a:pt x="2903456" y="2765197"/>
                  <a:pt x="2884602" y="2771481"/>
                </a:cubicBezTo>
                <a:cubicBezTo>
                  <a:pt x="2875175" y="2774623"/>
                  <a:pt x="2865962" y="2778497"/>
                  <a:pt x="2856322" y="2780907"/>
                </a:cubicBezTo>
                <a:cubicBezTo>
                  <a:pt x="2843753" y="2784049"/>
                  <a:pt x="2831024" y="2786611"/>
                  <a:pt x="2818615" y="2790334"/>
                </a:cubicBezTo>
                <a:cubicBezTo>
                  <a:pt x="2799580" y="2796045"/>
                  <a:pt x="2781334" y="2804368"/>
                  <a:pt x="2762054" y="2809188"/>
                </a:cubicBezTo>
                <a:cubicBezTo>
                  <a:pt x="2644125" y="2838671"/>
                  <a:pt x="2790773" y="2800984"/>
                  <a:pt x="2696066" y="2828042"/>
                </a:cubicBezTo>
                <a:cubicBezTo>
                  <a:pt x="2683609" y="2831601"/>
                  <a:pt x="2670928" y="2834326"/>
                  <a:pt x="2658359" y="2837468"/>
                </a:cubicBezTo>
                <a:cubicBezTo>
                  <a:pt x="2593848" y="2828867"/>
                  <a:pt x="2499035" y="2820352"/>
                  <a:pt x="2432116" y="2799761"/>
                </a:cubicBezTo>
                <a:cubicBezTo>
                  <a:pt x="2418685" y="2795628"/>
                  <a:pt x="2407325" y="2786443"/>
                  <a:pt x="2394409" y="2780907"/>
                </a:cubicBezTo>
                <a:cubicBezTo>
                  <a:pt x="2385276" y="2776993"/>
                  <a:pt x="2375555" y="2774623"/>
                  <a:pt x="2366128" y="2771481"/>
                </a:cubicBezTo>
                <a:cubicBezTo>
                  <a:pt x="2327240" y="2745555"/>
                  <a:pt x="2302380" y="2727686"/>
                  <a:pt x="2262433" y="2705493"/>
                </a:cubicBezTo>
                <a:cubicBezTo>
                  <a:pt x="2250149" y="2698668"/>
                  <a:pt x="2236161" y="2694807"/>
                  <a:pt x="2224726" y="2686639"/>
                </a:cubicBezTo>
                <a:cubicBezTo>
                  <a:pt x="2213878" y="2678890"/>
                  <a:pt x="2207538" y="2665754"/>
                  <a:pt x="2196446" y="2658359"/>
                </a:cubicBezTo>
                <a:cubicBezTo>
                  <a:pt x="2188178" y="2652847"/>
                  <a:pt x="2176851" y="2653758"/>
                  <a:pt x="2168165" y="2648932"/>
                </a:cubicBezTo>
                <a:cubicBezTo>
                  <a:pt x="2148357" y="2637928"/>
                  <a:pt x="2133100" y="2618391"/>
                  <a:pt x="2111604" y="2611225"/>
                </a:cubicBezTo>
                <a:cubicBezTo>
                  <a:pt x="2067271" y="2596447"/>
                  <a:pt x="2092550" y="2605488"/>
                  <a:pt x="2036190" y="2582945"/>
                </a:cubicBezTo>
                <a:cubicBezTo>
                  <a:pt x="2009109" y="2585653"/>
                  <a:pt x="1899137" y="2595865"/>
                  <a:pt x="1866508" y="2601798"/>
                </a:cubicBezTo>
                <a:cubicBezTo>
                  <a:pt x="1856731" y="2603576"/>
                  <a:pt x="1847971" y="2609276"/>
                  <a:pt x="1838227" y="2611225"/>
                </a:cubicBezTo>
                <a:cubicBezTo>
                  <a:pt x="1816440" y="2615583"/>
                  <a:pt x="1794101" y="2616677"/>
                  <a:pt x="1772240" y="2620652"/>
                </a:cubicBezTo>
                <a:cubicBezTo>
                  <a:pt x="1759493" y="2622970"/>
                  <a:pt x="1747180" y="2627269"/>
                  <a:pt x="1734532" y="2630079"/>
                </a:cubicBezTo>
                <a:cubicBezTo>
                  <a:pt x="1718891" y="2633555"/>
                  <a:pt x="1702942" y="2635619"/>
                  <a:pt x="1687398" y="2639505"/>
                </a:cubicBezTo>
                <a:cubicBezTo>
                  <a:pt x="1677758" y="2641915"/>
                  <a:pt x="1668758" y="2646522"/>
                  <a:pt x="1659118" y="2648932"/>
                </a:cubicBezTo>
                <a:cubicBezTo>
                  <a:pt x="1632768" y="2655520"/>
                  <a:pt x="1580637" y="2663584"/>
                  <a:pt x="1555423" y="2667786"/>
                </a:cubicBezTo>
                <a:cubicBezTo>
                  <a:pt x="1514788" y="2681332"/>
                  <a:pt x="1504898" y="2685432"/>
                  <a:pt x="1451728" y="2696066"/>
                </a:cubicBezTo>
                <a:cubicBezTo>
                  <a:pt x="1436017" y="2699208"/>
                  <a:pt x="1420138" y="2701607"/>
                  <a:pt x="1404594" y="2705493"/>
                </a:cubicBezTo>
                <a:cubicBezTo>
                  <a:pt x="1394954" y="2707903"/>
                  <a:pt x="1385868" y="2712190"/>
                  <a:pt x="1376314" y="2714920"/>
                </a:cubicBezTo>
                <a:cubicBezTo>
                  <a:pt x="1363857" y="2718479"/>
                  <a:pt x="1351064" y="2720788"/>
                  <a:pt x="1338607" y="2724347"/>
                </a:cubicBezTo>
                <a:cubicBezTo>
                  <a:pt x="1329052" y="2727077"/>
                  <a:pt x="1319913" y="2731158"/>
                  <a:pt x="1310326" y="2733773"/>
                </a:cubicBezTo>
                <a:cubicBezTo>
                  <a:pt x="1310295" y="2733782"/>
                  <a:pt x="1216073" y="2757337"/>
                  <a:pt x="1197204" y="2762054"/>
                </a:cubicBezTo>
                <a:cubicBezTo>
                  <a:pt x="1184635" y="2765196"/>
                  <a:pt x="1172201" y="2768940"/>
                  <a:pt x="1159497" y="2771481"/>
                </a:cubicBezTo>
                <a:cubicBezTo>
                  <a:pt x="1143786" y="2774623"/>
                  <a:pt x="1127907" y="2777021"/>
                  <a:pt x="1112363" y="2780907"/>
                </a:cubicBezTo>
                <a:cubicBezTo>
                  <a:pt x="1102723" y="2783317"/>
                  <a:pt x="1093723" y="2787924"/>
                  <a:pt x="1084083" y="2790334"/>
                </a:cubicBezTo>
                <a:lnTo>
                  <a:pt x="1008668" y="2809188"/>
                </a:lnTo>
                <a:cubicBezTo>
                  <a:pt x="980388" y="2802903"/>
                  <a:pt x="951516" y="2798854"/>
                  <a:pt x="923827" y="2790334"/>
                </a:cubicBezTo>
                <a:cubicBezTo>
                  <a:pt x="910396" y="2786201"/>
                  <a:pt x="899036" y="2777017"/>
                  <a:pt x="886120" y="2771481"/>
                </a:cubicBezTo>
                <a:cubicBezTo>
                  <a:pt x="876987" y="2767567"/>
                  <a:pt x="866728" y="2766498"/>
                  <a:pt x="857840" y="2762054"/>
                </a:cubicBezTo>
                <a:cubicBezTo>
                  <a:pt x="847706" y="2756987"/>
                  <a:pt x="839693" y="2748267"/>
                  <a:pt x="829559" y="2743200"/>
                </a:cubicBezTo>
                <a:cubicBezTo>
                  <a:pt x="814424" y="2735633"/>
                  <a:pt x="797217" y="2732565"/>
                  <a:pt x="782425" y="2724347"/>
                </a:cubicBezTo>
                <a:cubicBezTo>
                  <a:pt x="768691" y="2716717"/>
                  <a:pt x="757791" y="2704781"/>
                  <a:pt x="744718" y="2696066"/>
                </a:cubicBezTo>
                <a:cubicBezTo>
                  <a:pt x="700196" y="2666385"/>
                  <a:pt x="708928" y="2671567"/>
                  <a:pt x="669303" y="2658359"/>
                </a:cubicBezTo>
                <a:cubicBezTo>
                  <a:pt x="659876" y="2652074"/>
                  <a:pt x="652353" y="2639505"/>
                  <a:pt x="641023" y="2639505"/>
                </a:cubicBezTo>
                <a:cubicBezTo>
                  <a:pt x="615111" y="2639505"/>
                  <a:pt x="591017" y="2653277"/>
                  <a:pt x="565609" y="2658359"/>
                </a:cubicBezTo>
                <a:cubicBezTo>
                  <a:pt x="549898" y="2661501"/>
                  <a:pt x="534116" y="2664310"/>
                  <a:pt x="518475" y="2667786"/>
                </a:cubicBezTo>
                <a:cubicBezTo>
                  <a:pt x="505827" y="2670597"/>
                  <a:pt x="493436" y="2674498"/>
                  <a:pt x="480767" y="2677213"/>
                </a:cubicBezTo>
                <a:cubicBezTo>
                  <a:pt x="449433" y="2683927"/>
                  <a:pt x="417922" y="2689782"/>
                  <a:pt x="386499" y="2696066"/>
                </a:cubicBezTo>
                <a:cubicBezTo>
                  <a:pt x="370788" y="2699208"/>
                  <a:pt x="354241" y="2699542"/>
                  <a:pt x="339365" y="2705493"/>
                </a:cubicBezTo>
                <a:cubicBezTo>
                  <a:pt x="330181" y="2709167"/>
                  <a:pt x="280583" y="2730077"/>
                  <a:pt x="263951" y="2733773"/>
                </a:cubicBezTo>
                <a:cubicBezTo>
                  <a:pt x="245292" y="2737919"/>
                  <a:pt x="226244" y="2740058"/>
                  <a:pt x="207390" y="2743200"/>
                </a:cubicBezTo>
                <a:cubicBezTo>
                  <a:pt x="151905" y="2770943"/>
                  <a:pt x="183018" y="2757609"/>
                  <a:pt x="113122" y="2780907"/>
                </a:cubicBezTo>
                <a:lnTo>
                  <a:pt x="84842" y="2790334"/>
                </a:lnTo>
                <a:cubicBezTo>
                  <a:pt x="75415" y="2793476"/>
                  <a:pt x="65449" y="2795317"/>
                  <a:pt x="56561" y="2799761"/>
                </a:cubicBezTo>
                <a:lnTo>
                  <a:pt x="0" y="2828042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752437"/>
            <a:ext cx="6178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СМЕХА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04664"/>
            <a:ext cx="3323861" cy="24928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829" y="548680"/>
            <a:ext cx="3497344" cy="26230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3501008"/>
            <a:ext cx="3123748" cy="20964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66416">
            <a:off x="5475698" y="3264884"/>
            <a:ext cx="3089371" cy="311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2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3497344" y="3836709"/>
            <a:ext cx="5590315" cy="2837468"/>
          </a:xfrm>
          <a:custGeom>
            <a:avLst/>
            <a:gdLst>
              <a:gd name="connsiteX0" fmla="*/ 5467547 w 5590315"/>
              <a:gd name="connsiteY0" fmla="*/ 0 h 2837468"/>
              <a:gd name="connsiteX1" fmla="*/ 5420413 w 5590315"/>
              <a:gd name="connsiteY1" fmla="*/ 9427 h 2837468"/>
              <a:gd name="connsiteX2" fmla="*/ 5363852 w 5590315"/>
              <a:gd name="connsiteY2" fmla="*/ 28281 h 2837468"/>
              <a:gd name="connsiteX3" fmla="*/ 5373279 w 5590315"/>
              <a:gd name="connsiteY3" fmla="*/ 197963 h 2837468"/>
              <a:gd name="connsiteX4" fmla="*/ 5392132 w 5590315"/>
              <a:gd name="connsiteY4" fmla="*/ 339365 h 2837468"/>
              <a:gd name="connsiteX5" fmla="*/ 5410986 w 5590315"/>
              <a:gd name="connsiteY5" fmla="*/ 377072 h 2837468"/>
              <a:gd name="connsiteX6" fmla="*/ 5420413 w 5590315"/>
              <a:gd name="connsiteY6" fmla="*/ 414780 h 2837468"/>
              <a:gd name="connsiteX7" fmla="*/ 5495827 w 5590315"/>
              <a:gd name="connsiteY7" fmla="*/ 499621 h 2837468"/>
              <a:gd name="connsiteX8" fmla="*/ 5514681 w 5590315"/>
              <a:gd name="connsiteY8" fmla="*/ 527901 h 2837468"/>
              <a:gd name="connsiteX9" fmla="*/ 5552388 w 5590315"/>
              <a:gd name="connsiteY9" fmla="*/ 603316 h 2837468"/>
              <a:gd name="connsiteX10" fmla="*/ 5571242 w 5590315"/>
              <a:gd name="connsiteY10" fmla="*/ 631596 h 2837468"/>
              <a:gd name="connsiteX11" fmla="*/ 5590095 w 5590315"/>
              <a:gd name="connsiteY11" fmla="*/ 688157 h 2837468"/>
              <a:gd name="connsiteX12" fmla="*/ 5571242 w 5590315"/>
              <a:gd name="connsiteY12" fmla="*/ 857839 h 2837468"/>
              <a:gd name="connsiteX13" fmla="*/ 5495827 w 5590315"/>
              <a:gd name="connsiteY13" fmla="*/ 942681 h 2837468"/>
              <a:gd name="connsiteX14" fmla="*/ 5476974 w 5590315"/>
              <a:gd name="connsiteY14" fmla="*/ 970961 h 2837468"/>
              <a:gd name="connsiteX15" fmla="*/ 5439266 w 5590315"/>
              <a:gd name="connsiteY15" fmla="*/ 999242 h 2837468"/>
              <a:gd name="connsiteX16" fmla="*/ 5373279 w 5590315"/>
              <a:gd name="connsiteY16" fmla="*/ 1055802 h 2837468"/>
              <a:gd name="connsiteX17" fmla="*/ 5363852 w 5590315"/>
              <a:gd name="connsiteY17" fmla="*/ 1206631 h 2837468"/>
              <a:gd name="connsiteX18" fmla="*/ 5401559 w 5590315"/>
              <a:gd name="connsiteY18" fmla="*/ 1357460 h 2837468"/>
              <a:gd name="connsiteX19" fmla="*/ 5410986 w 5590315"/>
              <a:gd name="connsiteY19" fmla="*/ 1385740 h 2837468"/>
              <a:gd name="connsiteX20" fmla="*/ 5429840 w 5590315"/>
              <a:gd name="connsiteY20" fmla="*/ 1423448 h 2837468"/>
              <a:gd name="connsiteX21" fmla="*/ 5448693 w 5590315"/>
              <a:gd name="connsiteY21" fmla="*/ 1498862 h 2837468"/>
              <a:gd name="connsiteX22" fmla="*/ 5476974 w 5590315"/>
              <a:gd name="connsiteY22" fmla="*/ 1583703 h 2837468"/>
              <a:gd name="connsiteX23" fmla="*/ 5486400 w 5590315"/>
              <a:gd name="connsiteY23" fmla="*/ 1640264 h 2837468"/>
              <a:gd name="connsiteX24" fmla="*/ 5495827 w 5590315"/>
              <a:gd name="connsiteY24" fmla="*/ 1677971 h 2837468"/>
              <a:gd name="connsiteX25" fmla="*/ 5505254 w 5590315"/>
              <a:gd name="connsiteY25" fmla="*/ 1743959 h 2837468"/>
              <a:gd name="connsiteX26" fmla="*/ 5467547 w 5590315"/>
              <a:gd name="connsiteY26" fmla="*/ 1875934 h 2837468"/>
              <a:gd name="connsiteX27" fmla="*/ 5439266 w 5590315"/>
              <a:gd name="connsiteY27" fmla="*/ 1885361 h 2837468"/>
              <a:gd name="connsiteX28" fmla="*/ 5382705 w 5590315"/>
              <a:gd name="connsiteY28" fmla="*/ 1932495 h 2837468"/>
              <a:gd name="connsiteX29" fmla="*/ 5326145 w 5590315"/>
              <a:gd name="connsiteY29" fmla="*/ 1979629 h 2837468"/>
              <a:gd name="connsiteX30" fmla="*/ 5335571 w 5590315"/>
              <a:gd name="connsiteY30" fmla="*/ 2121031 h 2837468"/>
              <a:gd name="connsiteX31" fmla="*/ 5344998 w 5590315"/>
              <a:gd name="connsiteY31" fmla="*/ 2158738 h 2837468"/>
              <a:gd name="connsiteX32" fmla="*/ 5363852 w 5590315"/>
              <a:gd name="connsiteY32" fmla="*/ 2215299 h 2837468"/>
              <a:gd name="connsiteX33" fmla="*/ 5373279 w 5590315"/>
              <a:gd name="connsiteY33" fmla="*/ 2243580 h 2837468"/>
              <a:gd name="connsiteX34" fmla="*/ 5392132 w 5590315"/>
              <a:gd name="connsiteY34" fmla="*/ 2271860 h 2837468"/>
              <a:gd name="connsiteX35" fmla="*/ 5420413 w 5590315"/>
              <a:gd name="connsiteY35" fmla="*/ 2356701 h 2837468"/>
              <a:gd name="connsiteX36" fmla="*/ 5448693 w 5590315"/>
              <a:gd name="connsiteY36" fmla="*/ 2450969 h 2837468"/>
              <a:gd name="connsiteX37" fmla="*/ 5458120 w 5590315"/>
              <a:gd name="connsiteY37" fmla="*/ 2479250 h 2837468"/>
              <a:gd name="connsiteX38" fmla="*/ 5439266 w 5590315"/>
              <a:gd name="connsiteY38" fmla="*/ 2639505 h 2837468"/>
              <a:gd name="connsiteX39" fmla="*/ 5401559 w 5590315"/>
              <a:gd name="connsiteY39" fmla="*/ 2658359 h 2837468"/>
              <a:gd name="connsiteX40" fmla="*/ 5373279 w 5590315"/>
              <a:gd name="connsiteY40" fmla="*/ 2677213 h 2837468"/>
              <a:gd name="connsiteX41" fmla="*/ 5335571 w 5590315"/>
              <a:gd name="connsiteY41" fmla="*/ 2696066 h 2837468"/>
              <a:gd name="connsiteX42" fmla="*/ 5269584 w 5590315"/>
              <a:gd name="connsiteY42" fmla="*/ 2733773 h 2837468"/>
              <a:gd name="connsiteX43" fmla="*/ 5175316 w 5590315"/>
              <a:gd name="connsiteY43" fmla="*/ 2762054 h 2837468"/>
              <a:gd name="connsiteX44" fmla="*/ 4939646 w 5590315"/>
              <a:gd name="connsiteY44" fmla="*/ 2743200 h 2837468"/>
              <a:gd name="connsiteX45" fmla="*/ 4835951 w 5590315"/>
              <a:gd name="connsiteY45" fmla="*/ 2724347 h 2837468"/>
              <a:gd name="connsiteX46" fmla="*/ 4713402 w 5590315"/>
              <a:gd name="connsiteY46" fmla="*/ 2705493 h 2837468"/>
              <a:gd name="connsiteX47" fmla="*/ 4562574 w 5590315"/>
              <a:gd name="connsiteY47" fmla="*/ 2714920 h 2837468"/>
              <a:gd name="connsiteX48" fmla="*/ 4515440 w 5590315"/>
              <a:gd name="connsiteY48" fmla="*/ 2724347 h 2837468"/>
              <a:gd name="connsiteX49" fmla="*/ 4440025 w 5590315"/>
              <a:gd name="connsiteY49" fmla="*/ 2743200 h 2837468"/>
              <a:gd name="connsiteX50" fmla="*/ 4402318 w 5590315"/>
              <a:gd name="connsiteY50" fmla="*/ 2752627 h 2837468"/>
              <a:gd name="connsiteX51" fmla="*/ 4374037 w 5590315"/>
              <a:gd name="connsiteY51" fmla="*/ 2762054 h 2837468"/>
              <a:gd name="connsiteX52" fmla="*/ 4336330 w 5590315"/>
              <a:gd name="connsiteY52" fmla="*/ 2771481 h 2837468"/>
              <a:gd name="connsiteX53" fmla="*/ 4279769 w 5590315"/>
              <a:gd name="connsiteY53" fmla="*/ 2790334 h 2837468"/>
              <a:gd name="connsiteX54" fmla="*/ 4232635 w 5590315"/>
              <a:gd name="connsiteY54" fmla="*/ 2799761 h 2837468"/>
              <a:gd name="connsiteX55" fmla="*/ 4157221 w 5590315"/>
              <a:gd name="connsiteY55" fmla="*/ 2818615 h 2837468"/>
              <a:gd name="connsiteX56" fmla="*/ 4091233 w 5590315"/>
              <a:gd name="connsiteY56" fmla="*/ 2828042 h 2837468"/>
              <a:gd name="connsiteX57" fmla="*/ 3987538 w 5590315"/>
              <a:gd name="connsiteY57" fmla="*/ 2790334 h 2837468"/>
              <a:gd name="connsiteX58" fmla="*/ 3874417 w 5590315"/>
              <a:gd name="connsiteY58" fmla="*/ 2743200 h 2837468"/>
              <a:gd name="connsiteX59" fmla="*/ 3846136 w 5590315"/>
              <a:gd name="connsiteY59" fmla="*/ 2724347 h 2837468"/>
              <a:gd name="connsiteX60" fmla="*/ 3714161 w 5590315"/>
              <a:gd name="connsiteY60" fmla="*/ 2667786 h 2837468"/>
              <a:gd name="connsiteX61" fmla="*/ 3657600 w 5590315"/>
              <a:gd name="connsiteY61" fmla="*/ 2648932 h 2837468"/>
              <a:gd name="connsiteX62" fmla="*/ 3601040 w 5590315"/>
              <a:gd name="connsiteY62" fmla="*/ 2639505 h 2837468"/>
              <a:gd name="connsiteX63" fmla="*/ 3525625 w 5590315"/>
              <a:gd name="connsiteY63" fmla="*/ 2620652 h 2837468"/>
              <a:gd name="connsiteX64" fmla="*/ 3403077 w 5590315"/>
              <a:gd name="connsiteY64" fmla="*/ 2630079 h 2837468"/>
              <a:gd name="connsiteX65" fmla="*/ 3271101 w 5590315"/>
              <a:gd name="connsiteY65" fmla="*/ 2648932 h 2837468"/>
              <a:gd name="connsiteX66" fmla="*/ 3242821 w 5590315"/>
              <a:gd name="connsiteY66" fmla="*/ 2658359 h 2837468"/>
              <a:gd name="connsiteX67" fmla="*/ 3205114 w 5590315"/>
              <a:gd name="connsiteY67" fmla="*/ 2667786 h 2837468"/>
              <a:gd name="connsiteX68" fmla="*/ 3148553 w 5590315"/>
              <a:gd name="connsiteY68" fmla="*/ 2686639 h 2837468"/>
              <a:gd name="connsiteX69" fmla="*/ 3035431 w 5590315"/>
              <a:gd name="connsiteY69" fmla="*/ 2724347 h 2837468"/>
              <a:gd name="connsiteX70" fmla="*/ 3007151 w 5590315"/>
              <a:gd name="connsiteY70" fmla="*/ 2733773 h 2837468"/>
              <a:gd name="connsiteX71" fmla="*/ 2978870 w 5590315"/>
              <a:gd name="connsiteY71" fmla="*/ 2743200 h 2837468"/>
              <a:gd name="connsiteX72" fmla="*/ 2941163 w 5590315"/>
              <a:gd name="connsiteY72" fmla="*/ 2752627 h 2837468"/>
              <a:gd name="connsiteX73" fmla="*/ 2884602 w 5590315"/>
              <a:gd name="connsiteY73" fmla="*/ 2771481 h 2837468"/>
              <a:gd name="connsiteX74" fmla="*/ 2856322 w 5590315"/>
              <a:gd name="connsiteY74" fmla="*/ 2780907 h 2837468"/>
              <a:gd name="connsiteX75" fmla="*/ 2818615 w 5590315"/>
              <a:gd name="connsiteY75" fmla="*/ 2790334 h 2837468"/>
              <a:gd name="connsiteX76" fmla="*/ 2762054 w 5590315"/>
              <a:gd name="connsiteY76" fmla="*/ 2809188 h 2837468"/>
              <a:gd name="connsiteX77" fmla="*/ 2696066 w 5590315"/>
              <a:gd name="connsiteY77" fmla="*/ 2828042 h 2837468"/>
              <a:gd name="connsiteX78" fmla="*/ 2658359 w 5590315"/>
              <a:gd name="connsiteY78" fmla="*/ 2837468 h 2837468"/>
              <a:gd name="connsiteX79" fmla="*/ 2432116 w 5590315"/>
              <a:gd name="connsiteY79" fmla="*/ 2799761 h 2837468"/>
              <a:gd name="connsiteX80" fmla="*/ 2394409 w 5590315"/>
              <a:gd name="connsiteY80" fmla="*/ 2780907 h 2837468"/>
              <a:gd name="connsiteX81" fmla="*/ 2366128 w 5590315"/>
              <a:gd name="connsiteY81" fmla="*/ 2771481 h 2837468"/>
              <a:gd name="connsiteX82" fmla="*/ 2262433 w 5590315"/>
              <a:gd name="connsiteY82" fmla="*/ 2705493 h 2837468"/>
              <a:gd name="connsiteX83" fmla="*/ 2224726 w 5590315"/>
              <a:gd name="connsiteY83" fmla="*/ 2686639 h 2837468"/>
              <a:gd name="connsiteX84" fmla="*/ 2196446 w 5590315"/>
              <a:gd name="connsiteY84" fmla="*/ 2658359 h 2837468"/>
              <a:gd name="connsiteX85" fmla="*/ 2168165 w 5590315"/>
              <a:gd name="connsiteY85" fmla="*/ 2648932 h 2837468"/>
              <a:gd name="connsiteX86" fmla="*/ 2111604 w 5590315"/>
              <a:gd name="connsiteY86" fmla="*/ 2611225 h 2837468"/>
              <a:gd name="connsiteX87" fmla="*/ 2036190 w 5590315"/>
              <a:gd name="connsiteY87" fmla="*/ 2582945 h 2837468"/>
              <a:gd name="connsiteX88" fmla="*/ 1866508 w 5590315"/>
              <a:gd name="connsiteY88" fmla="*/ 2601798 h 2837468"/>
              <a:gd name="connsiteX89" fmla="*/ 1838227 w 5590315"/>
              <a:gd name="connsiteY89" fmla="*/ 2611225 h 2837468"/>
              <a:gd name="connsiteX90" fmla="*/ 1772240 w 5590315"/>
              <a:gd name="connsiteY90" fmla="*/ 2620652 h 2837468"/>
              <a:gd name="connsiteX91" fmla="*/ 1734532 w 5590315"/>
              <a:gd name="connsiteY91" fmla="*/ 2630079 h 2837468"/>
              <a:gd name="connsiteX92" fmla="*/ 1687398 w 5590315"/>
              <a:gd name="connsiteY92" fmla="*/ 2639505 h 2837468"/>
              <a:gd name="connsiteX93" fmla="*/ 1659118 w 5590315"/>
              <a:gd name="connsiteY93" fmla="*/ 2648932 h 2837468"/>
              <a:gd name="connsiteX94" fmla="*/ 1555423 w 5590315"/>
              <a:gd name="connsiteY94" fmla="*/ 2667786 h 2837468"/>
              <a:gd name="connsiteX95" fmla="*/ 1451728 w 5590315"/>
              <a:gd name="connsiteY95" fmla="*/ 2696066 h 2837468"/>
              <a:gd name="connsiteX96" fmla="*/ 1404594 w 5590315"/>
              <a:gd name="connsiteY96" fmla="*/ 2705493 h 2837468"/>
              <a:gd name="connsiteX97" fmla="*/ 1376314 w 5590315"/>
              <a:gd name="connsiteY97" fmla="*/ 2714920 h 2837468"/>
              <a:gd name="connsiteX98" fmla="*/ 1338607 w 5590315"/>
              <a:gd name="connsiteY98" fmla="*/ 2724347 h 2837468"/>
              <a:gd name="connsiteX99" fmla="*/ 1310326 w 5590315"/>
              <a:gd name="connsiteY99" fmla="*/ 2733773 h 2837468"/>
              <a:gd name="connsiteX100" fmla="*/ 1197204 w 5590315"/>
              <a:gd name="connsiteY100" fmla="*/ 2762054 h 2837468"/>
              <a:gd name="connsiteX101" fmla="*/ 1159497 w 5590315"/>
              <a:gd name="connsiteY101" fmla="*/ 2771481 h 2837468"/>
              <a:gd name="connsiteX102" fmla="*/ 1112363 w 5590315"/>
              <a:gd name="connsiteY102" fmla="*/ 2780907 h 2837468"/>
              <a:gd name="connsiteX103" fmla="*/ 1084083 w 5590315"/>
              <a:gd name="connsiteY103" fmla="*/ 2790334 h 2837468"/>
              <a:gd name="connsiteX104" fmla="*/ 1008668 w 5590315"/>
              <a:gd name="connsiteY104" fmla="*/ 2809188 h 2837468"/>
              <a:gd name="connsiteX105" fmla="*/ 923827 w 5590315"/>
              <a:gd name="connsiteY105" fmla="*/ 2790334 h 2837468"/>
              <a:gd name="connsiteX106" fmla="*/ 886120 w 5590315"/>
              <a:gd name="connsiteY106" fmla="*/ 2771481 h 2837468"/>
              <a:gd name="connsiteX107" fmla="*/ 857840 w 5590315"/>
              <a:gd name="connsiteY107" fmla="*/ 2762054 h 2837468"/>
              <a:gd name="connsiteX108" fmla="*/ 829559 w 5590315"/>
              <a:gd name="connsiteY108" fmla="*/ 2743200 h 2837468"/>
              <a:gd name="connsiteX109" fmla="*/ 782425 w 5590315"/>
              <a:gd name="connsiteY109" fmla="*/ 2724347 h 2837468"/>
              <a:gd name="connsiteX110" fmla="*/ 744718 w 5590315"/>
              <a:gd name="connsiteY110" fmla="*/ 2696066 h 2837468"/>
              <a:gd name="connsiteX111" fmla="*/ 669303 w 5590315"/>
              <a:gd name="connsiteY111" fmla="*/ 2658359 h 2837468"/>
              <a:gd name="connsiteX112" fmla="*/ 641023 w 5590315"/>
              <a:gd name="connsiteY112" fmla="*/ 2639505 h 2837468"/>
              <a:gd name="connsiteX113" fmla="*/ 565609 w 5590315"/>
              <a:gd name="connsiteY113" fmla="*/ 2658359 h 2837468"/>
              <a:gd name="connsiteX114" fmla="*/ 518475 w 5590315"/>
              <a:gd name="connsiteY114" fmla="*/ 2667786 h 2837468"/>
              <a:gd name="connsiteX115" fmla="*/ 480767 w 5590315"/>
              <a:gd name="connsiteY115" fmla="*/ 2677213 h 2837468"/>
              <a:gd name="connsiteX116" fmla="*/ 386499 w 5590315"/>
              <a:gd name="connsiteY116" fmla="*/ 2696066 h 2837468"/>
              <a:gd name="connsiteX117" fmla="*/ 339365 w 5590315"/>
              <a:gd name="connsiteY117" fmla="*/ 2705493 h 2837468"/>
              <a:gd name="connsiteX118" fmla="*/ 263951 w 5590315"/>
              <a:gd name="connsiteY118" fmla="*/ 2733773 h 2837468"/>
              <a:gd name="connsiteX119" fmla="*/ 207390 w 5590315"/>
              <a:gd name="connsiteY119" fmla="*/ 2743200 h 2837468"/>
              <a:gd name="connsiteX120" fmla="*/ 113122 w 5590315"/>
              <a:gd name="connsiteY120" fmla="*/ 2780907 h 2837468"/>
              <a:gd name="connsiteX121" fmla="*/ 84842 w 5590315"/>
              <a:gd name="connsiteY121" fmla="*/ 2790334 h 2837468"/>
              <a:gd name="connsiteX122" fmla="*/ 56561 w 5590315"/>
              <a:gd name="connsiteY122" fmla="*/ 2799761 h 2837468"/>
              <a:gd name="connsiteX123" fmla="*/ 0 w 5590315"/>
              <a:gd name="connsiteY123" fmla="*/ 2828042 h 28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590315" h="2837468">
                <a:moveTo>
                  <a:pt x="5467547" y="0"/>
                </a:moveTo>
                <a:cubicBezTo>
                  <a:pt x="5451836" y="3142"/>
                  <a:pt x="5435871" y="5211"/>
                  <a:pt x="5420413" y="9427"/>
                </a:cubicBezTo>
                <a:cubicBezTo>
                  <a:pt x="5401240" y="14656"/>
                  <a:pt x="5363852" y="28281"/>
                  <a:pt x="5363852" y="28281"/>
                </a:cubicBezTo>
                <a:cubicBezTo>
                  <a:pt x="5366994" y="84842"/>
                  <a:pt x="5369511" y="141441"/>
                  <a:pt x="5373279" y="197963"/>
                </a:cubicBezTo>
                <a:cubicBezTo>
                  <a:pt x="5376816" y="251015"/>
                  <a:pt x="5372502" y="293564"/>
                  <a:pt x="5392132" y="339365"/>
                </a:cubicBezTo>
                <a:cubicBezTo>
                  <a:pt x="5397668" y="352281"/>
                  <a:pt x="5404701" y="364503"/>
                  <a:pt x="5410986" y="377072"/>
                </a:cubicBezTo>
                <a:cubicBezTo>
                  <a:pt x="5414128" y="389641"/>
                  <a:pt x="5415309" y="402871"/>
                  <a:pt x="5420413" y="414780"/>
                </a:cubicBezTo>
                <a:cubicBezTo>
                  <a:pt x="5436875" y="453192"/>
                  <a:pt x="5471690" y="463416"/>
                  <a:pt x="5495827" y="499621"/>
                </a:cubicBezTo>
                <a:cubicBezTo>
                  <a:pt x="5502112" y="509048"/>
                  <a:pt x="5509256" y="517955"/>
                  <a:pt x="5514681" y="527901"/>
                </a:cubicBezTo>
                <a:cubicBezTo>
                  <a:pt x="5528139" y="552575"/>
                  <a:pt x="5536798" y="579931"/>
                  <a:pt x="5552388" y="603316"/>
                </a:cubicBezTo>
                <a:lnTo>
                  <a:pt x="5571242" y="631596"/>
                </a:lnTo>
                <a:cubicBezTo>
                  <a:pt x="5577526" y="650450"/>
                  <a:pt x="5592290" y="668405"/>
                  <a:pt x="5590095" y="688157"/>
                </a:cubicBezTo>
                <a:cubicBezTo>
                  <a:pt x="5583811" y="744718"/>
                  <a:pt x="5585044" y="802629"/>
                  <a:pt x="5571242" y="857839"/>
                </a:cubicBezTo>
                <a:cubicBezTo>
                  <a:pt x="5556795" y="915627"/>
                  <a:pt x="5529490" y="909017"/>
                  <a:pt x="5495827" y="942681"/>
                </a:cubicBezTo>
                <a:cubicBezTo>
                  <a:pt x="5487816" y="950692"/>
                  <a:pt x="5484985" y="962950"/>
                  <a:pt x="5476974" y="970961"/>
                </a:cubicBezTo>
                <a:cubicBezTo>
                  <a:pt x="5465864" y="982071"/>
                  <a:pt x="5451195" y="989017"/>
                  <a:pt x="5439266" y="999242"/>
                </a:cubicBezTo>
                <a:cubicBezTo>
                  <a:pt x="5347359" y="1078020"/>
                  <a:pt x="5483544" y="973104"/>
                  <a:pt x="5373279" y="1055802"/>
                </a:cubicBezTo>
                <a:cubicBezTo>
                  <a:pt x="5339471" y="1123419"/>
                  <a:pt x="5347961" y="1090099"/>
                  <a:pt x="5363852" y="1206631"/>
                </a:cubicBezTo>
                <a:cubicBezTo>
                  <a:pt x="5374353" y="1283638"/>
                  <a:pt x="5380168" y="1293289"/>
                  <a:pt x="5401559" y="1357460"/>
                </a:cubicBezTo>
                <a:cubicBezTo>
                  <a:pt x="5404701" y="1366887"/>
                  <a:pt x="5406542" y="1376852"/>
                  <a:pt x="5410986" y="1385740"/>
                </a:cubicBezTo>
                <a:cubicBezTo>
                  <a:pt x="5417271" y="1398309"/>
                  <a:pt x="5424304" y="1410531"/>
                  <a:pt x="5429840" y="1423448"/>
                </a:cubicBezTo>
                <a:cubicBezTo>
                  <a:pt x="5445119" y="1459101"/>
                  <a:pt x="5436048" y="1454607"/>
                  <a:pt x="5448693" y="1498862"/>
                </a:cubicBezTo>
                <a:cubicBezTo>
                  <a:pt x="5456883" y="1527525"/>
                  <a:pt x="5476974" y="1583703"/>
                  <a:pt x="5476974" y="1583703"/>
                </a:cubicBezTo>
                <a:cubicBezTo>
                  <a:pt x="5480116" y="1602557"/>
                  <a:pt x="5482652" y="1621521"/>
                  <a:pt x="5486400" y="1640264"/>
                </a:cubicBezTo>
                <a:cubicBezTo>
                  <a:pt x="5488941" y="1652968"/>
                  <a:pt x="5493509" y="1665224"/>
                  <a:pt x="5495827" y="1677971"/>
                </a:cubicBezTo>
                <a:cubicBezTo>
                  <a:pt x="5499802" y="1699832"/>
                  <a:pt x="5502112" y="1721963"/>
                  <a:pt x="5505254" y="1743959"/>
                </a:cubicBezTo>
                <a:cubicBezTo>
                  <a:pt x="5502082" y="1761407"/>
                  <a:pt x="5500177" y="1849830"/>
                  <a:pt x="5467547" y="1875934"/>
                </a:cubicBezTo>
                <a:cubicBezTo>
                  <a:pt x="5459788" y="1882142"/>
                  <a:pt x="5448693" y="1882219"/>
                  <a:pt x="5439266" y="1885361"/>
                </a:cubicBezTo>
                <a:cubicBezTo>
                  <a:pt x="5393334" y="1954263"/>
                  <a:pt x="5454466" y="1872694"/>
                  <a:pt x="5382705" y="1932495"/>
                </a:cubicBezTo>
                <a:cubicBezTo>
                  <a:pt x="5302757" y="1999118"/>
                  <a:pt x="5440095" y="1922655"/>
                  <a:pt x="5326145" y="1979629"/>
                </a:cubicBezTo>
                <a:cubicBezTo>
                  <a:pt x="5329287" y="2026763"/>
                  <a:pt x="5330626" y="2074052"/>
                  <a:pt x="5335571" y="2121031"/>
                </a:cubicBezTo>
                <a:cubicBezTo>
                  <a:pt x="5336927" y="2133916"/>
                  <a:pt x="5341275" y="2146329"/>
                  <a:pt x="5344998" y="2158738"/>
                </a:cubicBezTo>
                <a:cubicBezTo>
                  <a:pt x="5350709" y="2177773"/>
                  <a:pt x="5357567" y="2196445"/>
                  <a:pt x="5363852" y="2215299"/>
                </a:cubicBezTo>
                <a:cubicBezTo>
                  <a:pt x="5366994" y="2224726"/>
                  <a:pt x="5367767" y="2235312"/>
                  <a:pt x="5373279" y="2243580"/>
                </a:cubicBezTo>
                <a:lnTo>
                  <a:pt x="5392132" y="2271860"/>
                </a:lnTo>
                <a:cubicBezTo>
                  <a:pt x="5410249" y="2362445"/>
                  <a:pt x="5389189" y="2278639"/>
                  <a:pt x="5420413" y="2356701"/>
                </a:cubicBezTo>
                <a:cubicBezTo>
                  <a:pt x="5442812" y="2412698"/>
                  <a:pt x="5434805" y="2402362"/>
                  <a:pt x="5448693" y="2450969"/>
                </a:cubicBezTo>
                <a:cubicBezTo>
                  <a:pt x="5451423" y="2460524"/>
                  <a:pt x="5454978" y="2469823"/>
                  <a:pt x="5458120" y="2479250"/>
                </a:cubicBezTo>
                <a:cubicBezTo>
                  <a:pt x="5451835" y="2532668"/>
                  <a:pt x="5455463" y="2588215"/>
                  <a:pt x="5439266" y="2639505"/>
                </a:cubicBezTo>
                <a:cubicBezTo>
                  <a:pt x="5435034" y="2652905"/>
                  <a:pt x="5413760" y="2651387"/>
                  <a:pt x="5401559" y="2658359"/>
                </a:cubicBezTo>
                <a:cubicBezTo>
                  <a:pt x="5391722" y="2663980"/>
                  <a:pt x="5383116" y="2671592"/>
                  <a:pt x="5373279" y="2677213"/>
                </a:cubicBezTo>
                <a:cubicBezTo>
                  <a:pt x="5361078" y="2684185"/>
                  <a:pt x="5347772" y="2689094"/>
                  <a:pt x="5335571" y="2696066"/>
                </a:cubicBezTo>
                <a:cubicBezTo>
                  <a:pt x="5295882" y="2718745"/>
                  <a:pt x="5317073" y="2714777"/>
                  <a:pt x="5269584" y="2733773"/>
                </a:cubicBezTo>
                <a:cubicBezTo>
                  <a:pt x="5231331" y="2749074"/>
                  <a:pt x="5212355" y="2752794"/>
                  <a:pt x="5175316" y="2762054"/>
                </a:cubicBezTo>
                <a:cubicBezTo>
                  <a:pt x="5096759" y="2755769"/>
                  <a:pt x="5017972" y="2751903"/>
                  <a:pt x="4939646" y="2743200"/>
                </a:cubicBezTo>
                <a:cubicBezTo>
                  <a:pt x="4904729" y="2739320"/>
                  <a:pt x="4870605" y="2730123"/>
                  <a:pt x="4835951" y="2724347"/>
                </a:cubicBezTo>
                <a:cubicBezTo>
                  <a:pt x="4795183" y="2717552"/>
                  <a:pt x="4754252" y="2711778"/>
                  <a:pt x="4713402" y="2705493"/>
                </a:cubicBezTo>
                <a:cubicBezTo>
                  <a:pt x="4663126" y="2708635"/>
                  <a:pt x="4612721" y="2710144"/>
                  <a:pt x="4562574" y="2714920"/>
                </a:cubicBezTo>
                <a:cubicBezTo>
                  <a:pt x="4546624" y="2716439"/>
                  <a:pt x="4531052" y="2720744"/>
                  <a:pt x="4515440" y="2724347"/>
                </a:cubicBezTo>
                <a:cubicBezTo>
                  <a:pt x="4490192" y="2730173"/>
                  <a:pt x="4465163" y="2736916"/>
                  <a:pt x="4440025" y="2743200"/>
                </a:cubicBezTo>
                <a:cubicBezTo>
                  <a:pt x="4427456" y="2746342"/>
                  <a:pt x="4414609" y="2748530"/>
                  <a:pt x="4402318" y="2752627"/>
                </a:cubicBezTo>
                <a:cubicBezTo>
                  <a:pt x="4392891" y="2755769"/>
                  <a:pt x="4383592" y="2759324"/>
                  <a:pt x="4374037" y="2762054"/>
                </a:cubicBezTo>
                <a:cubicBezTo>
                  <a:pt x="4361580" y="2765613"/>
                  <a:pt x="4348739" y="2767758"/>
                  <a:pt x="4336330" y="2771481"/>
                </a:cubicBezTo>
                <a:cubicBezTo>
                  <a:pt x="4317295" y="2777192"/>
                  <a:pt x="4299256" y="2786436"/>
                  <a:pt x="4279769" y="2790334"/>
                </a:cubicBezTo>
                <a:cubicBezTo>
                  <a:pt x="4264058" y="2793476"/>
                  <a:pt x="4248247" y="2796158"/>
                  <a:pt x="4232635" y="2799761"/>
                </a:cubicBezTo>
                <a:cubicBezTo>
                  <a:pt x="4207387" y="2805588"/>
                  <a:pt x="4182872" y="2814950"/>
                  <a:pt x="4157221" y="2818615"/>
                </a:cubicBezTo>
                <a:lnTo>
                  <a:pt x="4091233" y="2828042"/>
                </a:lnTo>
                <a:cubicBezTo>
                  <a:pt x="3972410" y="2788434"/>
                  <a:pt x="4092470" y="2829684"/>
                  <a:pt x="3987538" y="2790334"/>
                </a:cubicBezTo>
                <a:cubicBezTo>
                  <a:pt x="3924086" y="2766539"/>
                  <a:pt x="3986441" y="2799211"/>
                  <a:pt x="3874417" y="2743200"/>
                </a:cubicBezTo>
                <a:cubicBezTo>
                  <a:pt x="3864283" y="2738133"/>
                  <a:pt x="3855973" y="2729968"/>
                  <a:pt x="3846136" y="2724347"/>
                </a:cubicBezTo>
                <a:cubicBezTo>
                  <a:pt x="3811023" y="2704283"/>
                  <a:pt x="3742328" y="2677175"/>
                  <a:pt x="3714161" y="2667786"/>
                </a:cubicBezTo>
                <a:cubicBezTo>
                  <a:pt x="3695307" y="2661501"/>
                  <a:pt x="3676880" y="2653752"/>
                  <a:pt x="3657600" y="2648932"/>
                </a:cubicBezTo>
                <a:cubicBezTo>
                  <a:pt x="3639057" y="2644296"/>
                  <a:pt x="3619729" y="2643510"/>
                  <a:pt x="3601040" y="2639505"/>
                </a:cubicBezTo>
                <a:cubicBezTo>
                  <a:pt x="3575703" y="2634076"/>
                  <a:pt x="3550763" y="2626936"/>
                  <a:pt x="3525625" y="2620652"/>
                </a:cubicBezTo>
                <a:lnTo>
                  <a:pt x="3403077" y="2630079"/>
                </a:lnTo>
                <a:cubicBezTo>
                  <a:pt x="3356981" y="2634269"/>
                  <a:pt x="3315353" y="2637869"/>
                  <a:pt x="3271101" y="2648932"/>
                </a:cubicBezTo>
                <a:cubicBezTo>
                  <a:pt x="3261461" y="2651342"/>
                  <a:pt x="3252375" y="2655629"/>
                  <a:pt x="3242821" y="2658359"/>
                </a:cubicBezTo>
                <a:cubicBezTo>
                  <a:pt x="3230364" y="2661918"/>
                  <a:pt x="3217523" y="2664063"/>
                  <a:pt x="3205114" y="2667786"/>
                </a:cubicBezTo>
                <a:cubicBezTo>
                  <a:pt x="3186079" y="2673497"/>
                  <a:pt x="3167407" y="2680355"/>
                  <a:pt x="3148553" y="2686639"/>
                </a:cubicBezTo>
                <a:lnTo>
                  <a:pt x="3035431" y="2724347"/>
                </a:lnTo>
                <a:lnTo>
                  <a:pt x="3007151" y="2733773"/>
                </a:lnTo>
                <a:cubicBezTo>
                  <a:pt x="2997724" y="2736915"/>
                  <a:pt x="2988510" y="2740790"/>
                  <a:pt x="2978870" y="2743200"/>
                </a:cubicBezTo>
                <a:cubicBezTo>
                  <a:pt x="2966301" y="2746342"/>
                  <a:pt x="2953572" y="2748904"/>
                  <a:pt x="2941163" y="2752627"/>
                </a:cubicBezTo>
                <a:cubicBezTo>
                  <a:pt x="2922128" y="2758338"/>
                  <a:pt x="2903456" y="2765197"/>
                  <a:pt x="2884602" y="2771481"/>
                </a:cubicBezTo>
                <a:cubicBezTo>
                  <a:pt x="2875175" y="2774623"/>
                  <a:pt x="2865962" y="2778497"/>
                  <a:pt x="2856322" y="2780907"/>
                </a:cubicBezTo>
                <a:cubicBezTo>
                  <a:pt x="2843753" y="2784049"/>
                  <a:pt x="2831024" y="2786611"/>
                  <a:pt x="2818615" y="2790334"/>
                </a:cubicBezTo>
                <a:cubicBezTo>
                  <a:pt x="2799580" y="2796045"/>
                  <a:pt x="2781334" y="2804368"/>
                  <a:pt x="2762054" y="2809188"/>
                </a:cubicBezTo>
                <a:cubicBezTo>
                  <a:pt x="2644125" y="2838671"/>
                  <a:pt x="2790773" y="2800984"/>
                  <a:pt x="2696066" y="2828042"/>
                </a:cubicBezTo>
                <a:cubicBezTo>
                  <a:pt x="2683609" y="2831601"/>
                  <a:pt x="2670928" y="2834326"/>
                  <a:pt x="2658359" y="2837468"/>
                </a:cubicBezTo>
                <a:cubicBezTo>
                  <a:pt x="2593848" y="2828867"/>
                  <a:pt x="2499035" y="2820352"/>
                  <a:pt x="2432116" y="2799761"/>
                </a:cubicBezTo>
                <a:cubicBezTo>
                  <a:pt x="2418685" y="2795628"/>
                  <a:pt x="2407325" y="2786443"/>
                  <a:pt x="2394409" y="2780907"/>
                </a:cubicBezTo>
                <a:cubicBezTo>
                  <a:pt x="2385276" y="2776993"/>
                  <a:pt x="2375555" y="2774623"/>
                  <a:pt x="2366128" y="2771481"/>
                </a:cubicBezTo>
                <a:cubicBezTo>
                  <a:pt x="2327240" y="2745555"/>
                  <a:pt x="2302380" y="2727686"/>
                  <a:pt x="2262433" y="2705493"/>
                </a:cubicBezTo>
                <a:cubicBezTo>
                  <a:pt x="2250149" y="2698668"/>
                  <a:pt x="2236161" y="2694807"/>
                  <a:pt x="2224726" y="2686639"/>
                </a:cubicBezTo>
                <a:cubicBezTo>
                  <a:pt x="2213878" y="2678890"/>
                  <a:pt x="2207538" y="2665754"/>
                  <a:pt x="2196446" y="2658359"/>
                </a:cubicBezTo>
                <a:cubicBezTo>
                  <a:pt x="2188178" y="2652847"/>
                  <a:pt x="2176851" y="2653758"/>
                  <a:pt x="2168165" y="2648932"/>
                </a:cubicBezTo>
                <a:cubicBezTo>
                  <a:pt x="2148357" y="2637928"/>
                  <a:pt x="2133100" y="2618391"/>
                  <a:pt x="2111604" y="2611225"/>
                </a:cubicBezTo>
                <a:cubicBezTo>
                  <a:pt x="2067271" y="2596447"/>
                  <a:pt x="2092550" y="2605488"/>
                  <a:pt x="2036190" y="2582945"/>
                </a:cubicBezTo>
                <a:cubicBezTo>
                  <a:pt x="2009109" y="2585653"/>
                  <a:pt x="1899137" y="2595865"/>
                  <a:pt x="1866508" y="2601798"/>
                </a:cubicBezTo>
                <a:cubicBezTo>
                  <a:pt x="1856731" y="2603576"/>
                  <a:pt x="1847971" y="2609276"/>
                  <a:pt x="1838227" y="2611225"/>
                </a:cubicBezTo>
                <a:cubicBezTo>
                  <a:pt x="1816440" y="2615583"/>
                  <a:pt x="1794101" y="2616677"/>
                  <a:pt x="1772240" y="2620652"/>
                </a:cubicBezTo>
                <a:cubicBezTo>
                  <a:pt x="1759493" y="2622970"/>
                  <a:pt x="1747180" y="2627269"/>
                  <a:pt x="1734532" y="2630079"/>
                </a:cubicBezTo>
                <a:cubicBezTo>
                  <a:pt x="1718891" y="2633555"/>
                  <a:pt x="1702942" y="2635619"/>
                  <a:pt x="1687398" y="2639505"/>
                </a:cubicBezTo>
                <a:cubicBezTo>
                  <a:pt x="1677758" y="2641915"/>
                  <a:pt x="1668758" y="2646522"/>
                  <a:pt x="1659118" y="2648932"/>
                </a:cubicBezTo>
                <a:cubicBezTo>
                  <a:pt x="1632768" y="2655520"/>
                  <a:pt x="1580637" y="2663584"/>
                  <a:pt x="1555423" y="2667786"/>
                </a:cubicBezTo>
                <a:cubicBezTo>
                  <a:pt x="1514788" y="2681332"/>
                  <a:pt x="1504898" y="2685432"/>
                  <a:pt x="1451728" y="2696066"/>
                </a:cubicBezTo>
                <a:cubicBezTo>
                  <a:pt x="1436017" y="2699208"/>
                  <a:pt x="1420138" y="2701607"/>
                  <a:pt x="1404594" y="2705493"/>
                </a:cubicBezTo>
                <a:cubicBezTo>
                  <a:pt x="1394954" y="2707903"/>
                  <a:pt x="1385868" y="2712190"/>
                  <a:pt x="1376314" y="2714920"/>
                </a:cubicBezTo>
                <a:cubicBezTo>
                  <a:pt x="1363857" y="2718479"/>
                  <a:pt x="1351064" y="2720788"/>
                  <a:pt x="1338607" y="2724347"/>
                </a:cubicBezTo>
                <a:cubicBezTo>
                  <a:pt x="1329052" y="2727077"/>
                  <a:pt x="1319913" y="2731158"/>
                  <a:pt x="1310326" y="2733773"/>
                </a:cubicBezTo>
                <a:cubicBezTo>
                  <a:pt x="1310295" y="2733782"/>
                  <a:pt x="1216073" y="2757337"/>
                  <a:pt x="1197204" y="2762054"/>
                </a:cubicBezTo>
                <a:cubicBezTo>
                  <a:pt x="1184635" y="2765196"/>
                  <a:pt x="1172201" y="2768940"/>
                  <a:pt x="1159497" y="2771481"/>
                </a:cubicBezTo>
                <a:cubicBezTo>
                  <a:pt x="1143786" y="2774623"/>
                  <a:pt x="1127907" y="2777021"/>
                  <a:pt x="1112363" y="2780907"/>
                </a:cubicBezTo>
                <a:cubicBezTo>
                  <a:pt x="1102723" y="2783317"/>
                  <a:pt x="1093723" y="2787924"/>
                  <a:pt x="1084083" y="2790334"/>
                </a:cubicBezTo>
                <a:lnTo>
                  <a:pt x="1008668" y="2809188"/>
                </a:lnTo>
                <a:cubicBezTo>
                  <a:pt x="980388" y="2802903"/>
                  <a:pt x="951516" y="2798854"/>
                  <a:pt x="923827" y="2790334"/>
                </a:cubicBezTo>
                <a:cubicBezTo>
                  <a:pt x="910396" y="2786201"/>
                  <a:pt x="899036" y="2777017"/>
                  <a:pt x="886120" y="2771481"/>
                </a:cubicBezTo>
                <a:cubicBezTo>
                  <a:pt x="876987" y="2767567"/>
                  <a:pt x="866728" y="2766498"/>
                  <a:pt x="857840" y="2762054"/>
                </a:cubicBezTo>
                <a:cubicBezTo>
                  <a:pt x="847706" y="2756987"/>
                  <a:pt x="839693" y="2748267"/>
                  <a:pt x="829559" y="2743200"/>
                </a:cubicBezTo>
                <a:cubicBezTo>
                  <a:pt x="814424" y="2735633"/>
                  <a:pt x="797217" y="2732565"/>
                  <a:pt x="782425" y="2724347"/>
                </a:cubicBezTo>
                <a:cubicBezTo>
                  <a:pt x="768691" y="2716717"/>
                  <a:pt x="757791" y="2704781"/>
                  <a:pt x="744718" y="2696066"/>
                </a:cubicBezTo>
                <a:cubicBezTo>
                  <a:pt x="700196" y="2666385"/>
                  <a:pt x="708928" y="2671567"/>
                  <a:pt x="669303" y="2658359"/>
                </a:cubicBezTo>
                <a:cubicBezTo>
                  <a:pt x="659876" y="2652074"/>
                  <a:pt x="652353" y="2639505"/>
                  <a:pt x="641023" y="2639505"/>
                </a:cubicBezTo>
                <a:cubicBezTo>
                  <a:pt x="615111" y="2639505"/>
                  <a:pt x="591017" y="2653277"/>
                  <a:pt x="565609" y="2658359"/>
                </a:cubicBezTo>
                <a:cubicBezTo>
                  <a:pt x="549898" y="2661501"/>
                  <a:pt x="534116" y="2664310"/>
                  <a:pt x="518475" y="2667786"/>
                </a:cubicBezTo>
                <a:cubicBezTo>
                  <a:pt x="505827" y="2670597"/>
                  <a:pt x="493436" y="2674498"/>
                  <a:pt x="480767" y="2677213"/>
                </a:cubicBezTo>
                <a:cubicBezTo>
                  <a:pt x="449433" y="2683927"/>
                  <a:pt x="417922" y="2689782"/>
                  <a:pt x="386499" y="2696066"/>
                </a:cubicBezTo>
                <a:cubicBezTo>
                  <a:pt x="370788" y="2699208"/>
                  <a:pt x="354241" y="2699542"/>
                  <a:pt x="339365" y="2705493"/>
                </a:cubicBezTo>
                <a:cubicBezTo>
                  <a:pt x="330181" y="2709167"/>
                  <a:pt x="280583" y="2730077"/>
                  <a:pt x="263951" y="2733773"/>
                </a:cubicBezTo>
                <a:cubicBezTo>
                  <a:pt x="245292" y="2737919"/>
                  <a:pt x="226244" y="2740058"/>
                  <a:pt x="207390" y="2743200"/>
                </a:cubicBezTo>
                <a:cubicBezTo>
                  <a:pt x="151905" y="2770943"/>
                  <a:pt x="183018" y="2757609"/>
                  <a:pt x="113122" y="2780907"/>
                </a:cubicBezTo>
                <a:lnTo>
                  <a:pt x="84842" y="2790334"/>
                </a:lnTo>
                <a:cubicBezTo>
                  <a:pt x="75415" y="2793476"/>
                  <a:pt x="65449" y="2795317"/>
                  <a:pt x="56561" y="2799761"/>
                </a:cubicBezTo>
                <a:lnTo>
                  <a:pt x="0" y="2828042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282615" y="3836709"/>
            <a:ext cx="6178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–</a:t>
            </a:r>
          </a:p>
          <a:p>
            <a:pPr algn="ctr"/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будущие</a:t>
            </a:r>
          </a:p>
          <a:p>
            <a:pPr algn="ctr"/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защитники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3110475" cy="2332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27340" y="673460"/>
            <a:ext cx="3878560" cy="2908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712" y="1988840"/>
            <a:ext cx="3014464" cy="2260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4044010"/>
            <a:ext cx="3230488" cy="242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3497344" y="3836709"/>
            <a:ext cx="5590315" cy="2837468"/>
          </a:xfrm>
          <a:custGeom>
            <a:avLst/>
            <a:gdLst>
              <a:gd name="connsiteX0" fmla="*/ 5467547 w 5590315"/>
              <a:gd name="connsiteY0" fmla="*/ 0 h 2837468"/>
              <a:gd name="connsiteX1" fmla="*/ 5420413 w 5590315"/>
              <a:gd name="connsiteY1" fmla="*/ 9427 h 2837468"/>
              <a:gd name="connsiteX2" fmla="*/ 5363852 w 5590315"/>
              <a:gd name="connsiteY2" fmla="*/ 28281 h 2837468"/>
              <a:gd name="connsiteX3" fmla="*/ 5373279 w 5590315"/>
              <a:gd name="connsiteY3" fmla="*/ 197963 h 2837468"/>
              <a:gd name="connsiteX4" fmla="*/ 5392132 w 5590315"/>
              <a:gd name="connsiteY4" fmla="*/ 339365 h 2837468"/>
              <a:gd name="connsiteX5" fmla="*/ 5410986 w 5590315"/>
              <a:gd name="connsiteY5" fmla="*/ 377072 h 2837468"/>
              <a:gd name="connsiteX6" fmla="*/ 5420413 w 5590315"/>
              <a:gd name="connsiteY6" fmla="*/ 414780 h 2837468"/>
              <a:gd name="connsiteX7" fmla="*/ 5495827 w 5590315"/>
              <a:gd name="connsiteY7" fmla="*/ 499621 h 2837468"/>
              <a:gd name="connsiteX8" fmla="*/ 5514681 w 5590315"/>
              <a:gd name="connsiteY8" fmla="*/ 527901 h 2837468"/>
              <a:gd name="connsiteX9" fmla="*/ 5552388 w 5590315"/>
              <a:gd name="connsiteY9" fmla="*/ 603316 h 2837468"/>
              <a:gd name="connsiteX10" fmla="*/ 5571242 w 5590315"/>
              <a:gd name="connsiteY10" fmla="*/ 631596 h 2837468"/>
              <a:gd name="connsiteX11" fmla="*/ 5590095 w 5590315"/>
              <a:gd name="connsiteY11" fmla="*/ 688157 h 2837468"/>
              <a:gd name="connsiteX12" fmla="*/ 5571242 w 5590315"/>
              <a:gd name="connsiteY12" fmla="*/ 857839 h 2837468"/>
              <a:gd name="connsiteX13" fmla="*/ 5495827 w 5590315"/>
              <a:gd name="connsiteY13" fmla="*/ 942681 h 2837468"/>
              <a:gd name="connsiteX14" fmla="*/ 5476974 w 5590315"/>
              <a:gd name="connsiteY14" fmla="*/ 970961 h 2837468"/>
              <a:gd name="connsiteX15" fmla="*/ 5439266 w 5590315"/>
              <a:gd name="connsiteY15" fmla="*/ 999242 h 2837468"/>
              <a:gd name="connsiteX16" fmla="*/ 5373279 w 5590315"/>
              <a:gd name="connsiteY16" fmla="*/ 1055802 h 2837468"/>
              <a:gd name="connsiteX17" fmla="*/ 5363852 w 5590315"/>
              <a:gd name="connsiteY17" fmla="*/ 1206631 h 2837468"/>
              <a:gd name="connsiteX18" fmla="*/ 5401559 w 5590315"/>
              <a:gd name="connsiteY18" fmla="*/ 1357460 h 2837468"/>
              <a:gd name="connsiteX19" fmla="*/ 5410986 w 5590315"/>
              <a:gd name="connsiteY19" fmla="*/ 1385740 h 2837468"/>
              <a:gd name="connsiteX20" fmla="*/ 5429840 w 5590315"/>
              <a:gd name="connsiteY20" fmla="*/ 1423448 h 2837468"/>
              <a:gd name="connsiteX21" fmla="*/ 5448693 w 5590315"/>
              <a:gd name="connsiteY21" fmla="*/ 1498862 h 2837468"/>
              <a:gd name="connsiteX22" fmla="*/ 5476974 w 5590315"/>
              <a:gd name="connsiteY22" fmla="*/ 1583703 h 2837468"/>
              <a:gd name="connsiteX23" fmla="*/ 5486400 w 5590315"/>
              <a:gd name="connsiteY23" fmla="*/ 1640264 h 2837468"/>
              <a:gd name="connsiteX24" fmla="*/ 5495827 w 5590315"/>
              <a:gd name="connsiteY24" fmla="*/ 1677971 h 2837468"/>
              <a:gd name="connsiteX25" fmla="*/ 5505254 w 5590315"/>
              <a:gd name="connsiteY25" fmla="*/ 1743959 h 2837468"/>
              <a:gd name="connsiteX26" fmla="*/ 5467547 w 5590315"/>
              <a:gd name="connsiteY26" fmla="*/ 1875934 h 2837468"/>
              <a:gd name="connsiteX27" fmla="*/ 5439266 w 5590315"/>
              <a:gd name="connsiteY27" fmla="*/ 1885361 h 2837468"/>
              <a:gd name="connsiteX28" fmla="*/ 5382705 w 5590315"/>
              <a:gd name="connsiteY28" fmla="*/ 1932495 h 2837468"/>
              <a:gd name="connsiteX29" fmla="*/ 5326145 w 5590315"/>
              <a:gd name="connsiteY29" fmla="*/ 1979629 h 2837468"/>
              <a:gd name="connsiteX30" fmla="*/ 5335571 w 5590315"/>
              <a:gd name="connsiteY30" fmla="*/ 2121031 h 2837468"/>
              <a:gd name="connsiteX31" fmla="*/ 5344998 w 5590315"/>
              <a:gd name="connsiteY31" fmla="*/ 2158738 h 2837468"/>
              <a:gd name="connsiteX32" fmla="*/ 5363852 w 5590315"/>
              <a:gd name="connsiteY32" fmla="*/ 2215299 h 2837468"/>
              <a:gd name="connsiteX33" fmla="*/ 5373279 w 5590315"/>
              <a:gd name="connsiteY33" fmla="*/ 2243580 h 2837468"/>
              <a:gd name="connsiteX34" fmla="*/ 5392132 w 5590315"/>
              <a:gd name="connsiteY34" fmla="*/ 2271860 h 2837468"/>
              <a:gd name="connsiteX35" fmla="*/ 5420413 w 5590315"/>
              <a:gd name="connsiteY35" fmla="*/ 2356701 h 2837468"/>
              <a:gd name="connsiteX36" fmla="*/ 5448693 w 5590315"/>
              <a:gd name="connsiteY36" fmla="*/ 2450969 h 2837468"/>
              <a:gd name="connsiteX37" fmla="*/ 5458120 w 5590315"/>
              <a:gd name="connsiteY37" fmla="*/ 2479250 h 2837468"/>
              <a:gd name="connsiteX38" fmla="*/ 5439266 w 5590315"/>
              <a:gd name="connsiteY38" fmla="*/ 2639505 h 2837468"/>
              <a:gd name="connsiteX39" fmla="*/ 5401559 w 5590315"/>
              <a:gd name="connsiteY39" fmla="*/ 2658359 h 2837468"/>
              <a:gd name="connsiteX40" fmla="*/ 5373279 w 5590315"/>
              <a:gd name="connsiteY40" fmla="*/ 2677213 h 2837468"/>
              <a:gd name="connsiteX41" fmla="*/ 5335571 w 5590315"/>
              <a:gd name="connsiteY41" fmla="*/ 2696066 h 2837468"/>
              <a:gd name="connsiteX42" fmla="*/ 5269584 w 5590315"/>
              <a:gd name="connsiteY42" fmla="*/ 2733773 h 2837468"/>
              <a:gd name="connsiteX43" fmla="*/ 5175316 w 5590315"/>
              <a:gd name="connsiteY43" fmla="*/ 2762054 h 2837468"/>
              <a:gd name="connsiteX44" fmla="*/ 4939646 w 5590315"/>
              <a:gd name="connsiteY44" fmla="*/ 2743200 h 2837468"/>
              <a:gd name="connsiteX45" fmla="*/ 4835951 w 5590315"/>
              <a:gd name="connsiteY45" fmla="*/ 2724347 h 2837468"/>
              <a:gd name="connsiteX46" fmla="*/ 4713402 w 5590315"/>
              <a:gd name="connsiteY46" fmla="*/ 2705493 h 2837468"/>
              <a:gd name="connsiteX47" fmla="*/ 4562574 w 5590315"/>
              <a:gd name="connsiteY47" fmla="*/ 2714920 h 2837468"/>
              <a:gd name="connsiteX48" fmla="*/ 4515440 w 5590315"/>
              <a:gd name="connsiteY48" fmla="*/ 2724347 h 2837468"/>
              <a:gd name="connsiteX49" fmla="*/ 4440025 w 5590315"/>
              <a:gd name="connsiteY49" fmla="*/ 2743200 h 2837468"/>
              <a:gd name="connsiteX50" fmla="*/ 4402318 w 5590315"/>
              <a:gd name="connsiteY50" fmla="*/ 2752627 h 2837468"/>
              <a:gd name="connsiteX51" fmla="*/ 4374037 w 5590315"/>
              <a:gd name="connsiteY51" fmla="*/ 2762054 h 2837468"/>
              <a:gd name="connsiteX52" fmla="*/ 4336330 w 5590315"/>
              <a:gd name="connsiteY52" fmla="*/ 2771481 h 2837468"/>
              <a:gd name="connsiteX53" fmla="*/ 4279769 w 5590315"/>
              <a:gd name="connsiteY53" fmla="*/ 2790334 h 2837468"/>
              <a:gd name="connsiteX54" fmla="*/ 4232635 w 5590315"/>
              <a:gd name="connsiteY54" fmla="*/ 2799761 h 2837468"/>
              <a:gd name="connsiteX55" fmla="*/ 4157221 w 5590315"/>
              <a:gd name="connsiteY55" fmla="*/ 2818615 h 2837468"/>
              <a:gd name="connsiteX56" fmla="*/ 4091233 w 5590315"/>
              <a:gd name="connsiteY56" fmla="*/ 2828042 h 2837468"/>
              <a:gd name="connsiteX57" fmla="*/ 3987538 w 5590315"/>
              <a:gd name="connsiteY57" fmla="*/ 2790334 h 2837468"/>
              <a:gd name="connsiteX58" fmla="*/ 3874417 w 5590315"/>
              <a:gd name="connsiteY58" fmla="*/ 2743200 h 2837468"/>
              <a:gd name="connsiteX59" fmla="*/ 3846136 w 5590315"/>
              <a:gd name="connsiteY59" fmla="*/ 2724347 h 2837468"/>
              <a:gd name="connsiteX60" fmla="*/ 3714161 w 5590315"/>
              <a:gd name="connsiteY60" fmla="*/ 2667786 h 2837468"/>
              <a:gd name="connsiteX61" fmla="*/ 3657600 w 5590315"/>
              <a:gd name="connsiteY61" fmla="*/ 2648932 h 2837468"/>
              <a:gd name="connsiteX62" fmla="*/ 3601040 w 5590315"/>
              <a:gd name="connsiteY62" fmla="*/ 2639505 h 2837468"/>
              <a:gd name="connsiteX63" fmla="*/ 3525625 w 5590315"/>
              <a:gd name="connsiteY63" fmla="*/ 2620652 h 2837468"/>
              <a:gd name="connsiteX64" fmla="*/ 3403077 w 5590315"/>
              <a:gd name="connsiteY64" fmla="*/ 2630079 h 2837468"/>
              <a:gd name="connsiteX65" fmla="*/ 3271101 w 5590315"/>
              <a:gd name="connsiteY65" fmla="*/ 2648932 h 2837468"/>
              <a:gd name="connsiteX66" fmla="*/ 3242821 w 5590315"/>
              <a:gd name="connsiteY66" fmla="*/ 2658359 h 2837468"/>
              <a:gd name="connsiteX67" fmla="*/ 3205114 w 5590315"/>
              <a:gd name="connsiteY67" fmla="*/ 2667786 h 2837468"/>
              <a:gd name="connsiteX68" fmla="*/ 3148553 w 5590315"/>
              <a:gd name="connsiteY68" fmla="*/ 2686639 h 2837468"/>
              <a:gd name="connsiteX69" fmla="*/ 3035431 w 5590315"/>
              <a:gd name="connsiteY69" fmla="*/ 2724347 h 2837468"/>
              <a:gd name="connsiteX70" fmla="*/ 3007151 w 5590315"/>
              <a:gd name="connsiteY70" fmla="*/ 2733773 h 2837468"/>
              <a:gd name="connsiteX71" fmla="*/ 2978870 w 5590315"/>
              <a:gd name="connsiteY71" fmla="*/ 2743200 h 2837468"/>
              <a:gd name="connsiteX72" fmla="*/ 2941163 w 5590315"/>
              <a:gd name="connsiteY72" fmla="*/ 2752627 h 2837468"/>
              <a:gd name="connsiteX73" fmla="*/ 2884602 w 5590315"/>
              <a:gd name="connsiteY73" fmla="*/ 2771481 h 2837468"/>
              <a:gd name="connsiteX74" fmla="*/ 2856322 w 5590315"/>
              <a:gd name="connsiteY74" fmla="*/ 2780907 h 2837468"/>
              <a:gd name="connsiteX75" fmla="*/ 2818615 w 5590315"/>
              <a:gd name="connsiteY75" fmla="*/ 2790334 h 2837468"/>
              <a:gd name="connsiteX76" fmla="*/ 2762054 w 5590315"/>
              <a:gd name="connsiteY76" fmla="*/ 2809188 h 2837468"/>
              <a:gd name="connsiteX77" fmla="*/ 2696066 w 5590315"/>
              <a:gd name="connsiteY77" fmla="*/ 2828042 h 2837468"/>
              <a:gd name="connsiteX78" fmla="*/ 2658359 w 5590315"/>
              <a:gd name="connsiteY78" fmla="*/ 2837468 h 2837468"/>
              <a:gd name="connsiteX79" fmla="*/ 2432116 w 5590315"/>
              <a:gd name="connsiteY79" fmla="*/ 2799761 h 2837468"/>
              <a:gd name="connsiteX80" fmla="*/ 2394409 w 5590315"/>
              <a:gd name="connsiteY80" fmla="*/ 2780907 h 2837468"/>
              <a:gd name="connsiteX81" fmla="*/ 2366128 w 5590315"/>
              <a:gd name="connsiteY81" fmla="*/ 2771481 h 2837468"/>
              <a:gd name="connsiteX82" fmla="*/ 2262433 w 5590315"/>
              <a:gd name="connsiteY82" fmla="*/ 2705493 h 2837468"/>
              <a:gd name="connsiteX83" fmla="*/ 2224726 w 5590315"/>
              <a:gd name="connsiteY83" fmla="*/ 2686639 h 2837468"/>
              <a:gd name="connsiteX84" fmla="*/ 2196446 w 5590315"/>
              <a:gd name="connsiteY84" fmla="*/ 2658359 h 2837468"/>
              <a:gd name="connsiteX85" fmla="*/ 2168165 w 5590315"/>
              <a:gd name="connsiteY85" fmla="*/ 2648932 h 2837468"/>
              <a:gd name="connsiteX86" fmla="*/ 2111604 w 5590315"/>
              <a:gd name="connsiteY86" fmla="*/ 2611225 h 2837468"/>
              <a:gd name="connsiteX87" fmla="*/ 2036190 w 5590315"/>
              <a:gd name="connsiteY87" fmla="*/ 2582945 h 2837468"/>
              <a:gd name="connsiteX88" fmla="*/ 1866508 w 5590315"/>
              <a:gd name="connsiteY88" fmla="*/ 2601798 h 2837468"/>
              <a:gd name="connsiteX89" fmla="*/ 1838227 w 5590315"/>
              <a:gd name="connsiteY89" fmla="*/ 2611225 h 2837468"/>
              <a:gd name="connsiteX90" fmla="*/ 1772240 w 5590315"/>
              <a:gd name="connsiteY90" fmla="*/ 2620652 h 2837468"/>
              <a:gd name="connsiteX91" fmla="*/ 1734532 w 5590315"/>
              <a:gd name="connsiteY91" fmla="*/ 2630079 h 2837468"/>
              <a:gd name="connsiteX92" fmla="*/ 1687398 w 5590315"/>
              <a:gd name="connsiteY92" fmla="*/ 2639505 h 2837468"/>
              <a:gd name="connsiteX93" fmla="*/ 1659118 w 5590315"/>
              <a:gd name="connsiteY93" fmla="*/ 2648932 h 2837468"/>
              <a:gd name="connsiteX94" fmla="*/ 1555423 w 5590315"/>
              <a:gd name="connsiteY94" fmla="*/ 2667786 h 2837468"/>
              <a:gd name="connsiteX95" fmla="*/ 1451728 w 5590315"/>
              <a:gd name="connsiteY95" fmla="*/ 2696066 h 2837468"/>
              <a:gd name="connsiteX96" fmla="*/ 1404594 w 5590315"/>
              <a:gd name="connsiteY96" fmla="*/ 2705493 h 2837468"/>
              <a:gd name="connsiteX97" fmla="*/ 1376314 w 5590315"/>
              <a:gd name="connsiteY97" fmla="*/ 2714920 h 2837468"/>
              <a:gd name="connsiteX98" fmla="*/ 1338607 w 5590315"/>
              <a:gd name="connsiteY98" fmla="*/ 2724347 h 2837468"/>
              <a:gd name="connsiteX99" fmla="*/ 1310326 w 5590315"/>
              <a:gd name="connsiteY99" fmla="*/ 2733773 h 2837468"/>
              <a:gd name="connsiteX100" fmla="*/ 1197204 w 5590315"/>
              <a:gd name="connsiteY100" fmla="*/ 2762054 h 2837468"/>
              <a:gd name="connsiteX101" fmla="*/ 1159497 w 5590315"/>
              <a:gd name="connsiteY101" fmla="*/ 2771481 h 2837468"/>
              <a:gd name="connsiteX102" fmla="*/ 1112363 w 5590315"/>
              <a:gd name="connsiteY102" fmla="*/ 2780907 h 2837468"/>
              <a:gd name="connsiteX103" fmla="*/ 1084083 w 5590315"/>
              <a:gd name="connsiteY103" fmla="*/ 2790334 h 2837468"/>
              <a:gd name="connsiteX104" fmla="*/ 1008668 w 5590315"/>
              <a:gd name="connsiteY104" fmla="*/ 2809188 h 2837468"/>
              <a:gd name="connsiteX105" fmla="*/ 923827 w 5590315"/>
              <a:gd name="connsiteY105" fmla="*/ 2790334 h 2837468"/>
              <a:gd name="connsiteX106" fmla="*/ 886120 w 5590315"/>
              <a:gd name="connsiteY106" fmla="*/ 2771481 h 2837468"/>
              <a:gd name="connsiteX107" fmla="*/ 857840 w 5590315"/>
              <a:gd name="connsiteY107" fmla="*/ 2762054 h 2837468"/>
              <a:gd name="connsiteX108" fmla="*/ 829559 w 5590315"/>
              <a:gd name="connsiteY108" fmla="*/ 2743200 h 2837468"/>
              <a:gd name="connsiteX109" fmla="*/ 782425 w 5590315"/>
              <a:gd name="connsiteY109" fmla="*/ 2724347 h 2837468"/>
              <a:gd name="connsiteX110" fmla="*/ 744718 w 5590315"/>
              <a:gd name="connsiteY110" fmla="*/ 2696066 h 2837468"/>
              <a:gd name="connsiteX111" fmla="*/ 669303 w 5590315"/>
              <a:gd name="connsiteY111" fmla="*/ 2658359 h 2837468"/>
              <a:gd name="connsiteX112" fmla="*/ 641023 w 5590315"/>
              <a:gd name="connsiteY112" fmla="*/ 2639505 h 2837468"/>
              <a:gd name="connsiteX113" fmla="*/ 565609 w 5590315"/>
              <a:gd name="connsiteY113" fmla="*/ 2658359 h 2837468"/>
              <a:gd name="connsiteX114" fmla="*/ 518475 w 5590315"/>
              <a:gd name="connsiteY114" fmla="*/ 2667786 h 2837468"/>
              <a:gd name="connsiteX115" fmla="*/ 480767 w 5590315"/>
              <a:gd name="connsiteY115" fmla="*/ 2677213 h 2837468"/>
              <a:gd name="connsiteX116" fmla="*/ 386499 w 5590315"/>
              <a:gd name="connsiteY116" fmla="*/ 2696066 h 2837468"/>
              <a:gd name="connsiteX117" fmla="*/ 339365 w 5590315"/>
              <a:gd name="connsiteY117" fmla="*/ 2705493 h 2837468"/>
              <a:gd name="connsiteX118" fmla="*/ 263951 w 5590315"/>
              <a:gd name="connsiteY118" fmla="*/ 2733773 h 2837468"/>
              <a:gd name="connsiteX119" fmla="*/ 207390 w 5590315"/>
              <a:gd name="connsiteY119" fmla="*/ 2743200 h 2837468"/>
              <a:gd name="connsiteX120" fmla="*/ 113122 w 5590315"/>
              <a:gd name="connsiteY120" fmla="*/ 2780907 h 2837468"/>
              <a:gd name="connsiteX121" fmla="*/ 84842 w 5590315"/>
              <a:gd name="connsiteY121" fmla="*/ 2790334 h 2837468"/>
              <a:gd name="connsiteX122" fmla="*/ 56561 w 5590315"/>
              <a:gd name="connsiteY122" fmla="*/ 2799761 h 2837468"/>
              <a:gd name="connsiteX123" fmla="*/ 0 w 5590315"/>
              <a:gd name="connsiteY123" fmla="*/ 2828042 h 28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590315" h="2837468">
                <a:moveTo>
                  <a:pt x="5467547" y="0"/>
                </a:moveTo>
                <a:cubicBezTo>
                  <a:pt x="5451836" y="3142"/>
                  <a:pt x="5435871" y="5211"/>
                  <a:pt x="5420413" y="9427"/>
                </a:cubicBezTo>
                <a:cubicBezTo>
                  <a:pt x="5401240" y="14656"/>
                  <a:pt x="5363852" y="28281"/>
                  <a:pt x="5363852" y="28281"/>
                </a:cubicBezTo>
                <a:cubicBezTo>
                  <a:pt x="5366994" y="84842"/>
                  <a:pt x="5369511" y="141441"/>
                  <a:pt x="5373279" y="197963"/>
                </a:cubicBezTo>
                <a:cubicBezTo>
                  <a:pt x="5376816" y="251015"/>
                  <a:pt x="5372502" y="293564"/>
                  <a:pt x="5392132" y="339365"/>
                </a:cubicBezTo>
                <a:cubicBezTo>
                  <a:pt x="5397668" y="352281"/>
                  <a:pt x="5404701" y="364503"/>
                  <a:pt x="5410986" y="377072"/>
                </a:cubicBezTo>
                <a:cubicBezTo>
                  <a:pt x="5414128" y="389641"/>
                  <a:pt x="5415309" y="402871"/>
                  <a:pt x="5420413" y="414780"/>
                </a:cubicBezTo>
                <a:cubicBezTo>
                  <a:pt x="5436875" y="453192"/>
                  <a:pt x="5471690" y="463416"/>
                  <a:pt x="5495827" y="499621"/>
                </a:cubicBezTo>
                <a:cubicBezTo>
                  <a:pt x="5502112" y="509048"/>
                  <a:pt x="5509256" y="517955"/>
                  <a:pt x="5514681" y="527901"/>
                </a:cubicBezTo>
                <a:cubicBezTo>
                  <a:pt x="5528139" y="552575"/>
                  <a:pt x="5536798" y="579931"/>
                  <a:pt x="5552388" y="603316"/>
                </a:cubicBezTo>
                <a:lnTo>
                  <a:pt x="5571242" y="631596"/>
                </a:lnTo>
                <a:cubicBezTo>
                  <a:pt x="5577526" y="650450"/>
                  <a:pt x="5592290" y="668405"/>
                  <a:pt x="5590095" y="688157"/>
                </a:cubicBezTo>
                <a:cubicBezTo>
                  <a:pt x="5583811" y="744718"/>
                  <a:pt x="5585044" y="802629"/>
                  <a:pt x="5571242" y="857839"/>
                </a:cubicBezTo>
                <a:cubicBezTo>
                  <a:pt x="5556795" y="915627"/>
                  <a:pt x="5529490" y="909017"/>
                  <a:pt x="5495827" y="942681"/>
                </a:cubicBezTo>
                <a:cubicBezTo>
                  <a:pt x="5487816" y="950692"/>
                  <a:pt x="5484985" y="962950"/>
                  <a:pt x="5476974" y="970961"/>
                </a:cubicBezTo>
                <a:cubicBezTo>
                  <a:pt x="5465864" y="982071"/>
                  <a:pt x="5451195" y="989017"/>
                  <a:pt x="5439266" y="999242"/>
                </a:cubicBezTo>
                <a:cubicBezTo>
                  <a:pt x="5347359" y="1078020"/>
                  <a:pt x="5483544" y="973104"/>
                  <a:pt x="5373279" y="1055802"/>
                </a:cubicBezTo>
                <a:cubicBezTo>
                  <a:pt x="5339471" y="1123419"/>
                  <a:pt x="5347961" y="1090099"/>
                  <a:pt x="5363852" y="1206631"/>
                </a:cubicBezTo>
                <a:cubicBezTo>
                  <a:pt x="5374353" y="1283638"/>
                  <a:pt x="5380168" y="1293289"/>
                  <a:pt x="5401559" y="1357460"/>
                </a:cubicBezTo>
                <a:cubicBezTo>
                  <a:pt x="5404701" y="1366887"/>
                  <a:pt x="5406542" y="1376852"/>
                  <a:pt x="5410986" y="1385740"/>
                </a:cubicBezTo>
                <a:cubicBezTo>
                  <a:pt x="5417271" y="1398309"/>
                  <a:pt x="5424304" y="1410531"/>
                  <a:pt x="5429840" y="1423448"/>
                </a:cubicBezTo>
                <a:cubicBezTo>
                  <a:pt x="5445119" y="1459101"/>
                  <a:pt x="5436048" y="1454607"/>
                  <a:pt x="5448693" y="1498862"/>
                </a:cubicBezTo>
                <a:cubicBezTo>
                  <a:pt x="5456883" y="1527525"/>
                  <a:pt x="5476974" y="1583703"/>
                  <a:pt x="5476974" y="1583703"/>
                </a:cubicBezTo>
                <a:cubicBezTo>
                  <a:pt x="5480116" y="1602557"/>
                  <a:pt x="5482652" y="1621521"/>
                  <a:pt x="5486400" y="1640264"/>
                </a:cubicBezTo>
                <a:cubicBezTo>
                  <a:pt x="5488941" y="1652968"/>
                  <a:pt x="5493509" y="1665224"/>
                  <a:pt x="5495827" y="1677971"/>
                </a:cubicBezTo>
                <a:cubicBezTo>
                  <a:pt x="5499802" y="1699832"/>
                  <a:pt x="5502112" y="1721963"/>
                  <a:pt x="5505254" y="1743959"/>
                </a:cubicBezTo>
                <a:cubicBezTo>
                  <a:pt x="5502082" y="1761407"/>
                  <a:pt x="5500177" y="1849830"/>
                  <a:pt x="5467547" y="1875934"/>
                </a:cubicBezTo>
                <a:cubicBezTo>
                  <a:pt x="5459788" y="1882142"/>
                  <a:pt x="5448693" y="1882219"/>
                  <a:pt x="5439266" y="1885361"/>
                </a:cubicBezTo>
                <a:cubicBezTo>
                  <a:pt x="5393334" y="1954263"/>
                  <a:pt x="5454466" y="1872694"/>
                  <a:pt x="5382705" y="1932495"/>
                </a:cubicBezTo>
                <a:cubicBezTo>
                  <a:pt x="5302757" y="1999118"/>
                  <a:pt x="5440095" y="1922655"/>
                  <a:pt x="5326145" y="1979629"/>
                </a:cubicBezTo>
                <a:cubicBezTo>
                  <a:pt x="5329287" y="2026763"/>
                  <a:pt x="5330626" y="2074052"/>
                  <a:pt x="5335571" y="2121031"/>
                </a:cubicBezTo>
                <a:cubicBezTo>
                  <a:pt x="5336927" y="2133916"/>
                  <a:pt x="5341275" y="2146329"/>
                  <a:pt x="5344998" y="2158738"/>
                </a:cubicBezTo>
                <a:cubicBezTo>
                  <a:pt x="5350709" y="2177773"/>
                  <a:pt x="5357567" y="2196445"/>
                  <a:pt x="5363852" y="2215299"/>
                </a:cubicBezTo>
                <a:cubicBezTo>
                  <a:pt x="5366994" y="2224726"/>
                  <a:pt x="5367767" y="2235312"/>
                  <a:pt x="5373279" y="2243580"/>
                </a:cubicBezTo>
                <a:lnTo>
                  <a:pt x="5392132" y="2271860"/>
                </a:lnTo>
                <a:cubicBezTo>
                  <a:pt x="5410249" y="2362445"/>
                  <a:pt x="5389189" y="2278639"/>
                  <a:pt x="5420413" y="2356701"/>
                </a:cubicBezTo>
                <a:cubicBezTo>
                  <a:pt x="5442812" y="2412698"/>
                  <a:pt x="5434805" y="2402362"/>
                  <a:pt x="5448693" y="2450969"/>
                </a:cubicBezTo>
                <a:cubicBezTo>
                  <a:pt x="5451423" y="2460524"/>
                  <a:pt x="5454978" y="2469823"/>
                  <a:pt x="5458120" y="2479250"/>
                </a:cubicBezTo>
                <a:cubicBezTo>
                  <a:pt x="5451835" y="2532668"/>
                  <a:pt x="5455463" y="2588215"/>
                  <a:pt x="5439266" y="2639505"/>
                </a:cubicBezTo>
                <a:cubicBezTo>
                  <a:pt x="5435034" y="2652905"/>
                  <a:pt x="5413760" y="2651387"/>
                  <a:pt x="5401559" y="2658359"/>
                </a:cubicBezTo>
                <a:cubicBezTo>
                  <a:pt x="5391722" y="2663980"/>
                  <a:pt x="5383116" y="2671592"/>
                  <a:pt x="5373279" y="2677213"/>
                </a:cubicBezTo>
                <a:cubicBezTo>
                  <a:pt x="5361078" y="2684185"/>
                  <a:pt x="5347772" y="2689094"/>
                  <a:pt x="5335571" y="2696066"/>
                </a:cubicBezTo>
                <a:cubicBezTo>
                  <a:pt x="5295882" y="2718745"/>
                  <a:pt x="5317073" y="2714777"/>
                  <a:pt x="5269584" y="2733773"/>
                </a:cubicBezTo>
                <a:cubicBezTo>
                  <a:pt x="5231331" y="2749074"/>
                  <a:pt x="5212355" y="2752794"/>
                  <a:pt x="5175316" y="2762054"/>
                </a:cubicBezTo>
                <a:cubicBezTo>
                  <a:pt x="5096759" y="2755769"/>
                  <a:pt x="5017972" y="2751903"/>
                  <a:pt x="4939646" y="2743200"/>
                </a:cubicBezTo>
                <a:cubicBezTo>
                  <a:pt x="4904729" y="2739320"/>
                  <a:pt x="4870605" y="2730123"/>
                  <a:pt x="4835951" y="2724347"/>
                </a:cubicBezTo>
                <a:cubicBezTo>
                  <a:pt x="4795183" y="2717552"/>
                  <a:pt x="4754252" y="2711778"/>
                  <a:pt x="4713402" y="2705493"/>
                </a:cubicBezTo>
                <a:cubicBezTo>
                  <a:pt x="4663126" y="2708635"/>
                  <a:pt x="4612721" y="2710144"/>
                  <a:pt x="4562574" y="2714920"/>
                </a:cubicBezTo>
                <a:cubicBezTo>
                  <a:pt x="4546624" y="2716439"/>
                  <a:pt x="4531052" y="2720744"/>
                  <a:pt x="4515440" y="2724347"/>
                </a:cubicBezTo>
                <a:cubicBezTo>
                  <a:pt x="4490192" y="2730173"/>
                  <a:pt x="4465163" y="2736916"/>
                  <a:pt x="4440025" y="2743200"/>
                </a:cubicBezTo>
                <a:cubicBezTo>
                  <a:pt x="4427456" y="2746342"/>
                  <a:pt x="4414609" y="2748530"/>
                  <a:pt x="4402318" y="2752627"/>
                </a:cubicBezTo>
                <a:cubicBezTo>
                  <a:pt x="4392891" y="2755769"/>
                  <a:pt x="4383592" y="2759324"/>
                  <a:pt x="4374037" y="2762054"/>
                </a:cubicBezTo>
                <a:cubicBezTo>
                  <a:pt x="4361580" y="2765613"/>
                  <a:pt x="4348739" y="2767758"/>
                  <a:pt x="4336330" y="2771481"/>
                </a:cubicBezTo>
                <a:cubicBezTo>
                  <a:pt x="4317295" y="2777192"/>
                  <a:pt x="4299256" y="2786436"/>
                  <a:pt x="4279769" y="2790334"/>
                </a:cubicBezTo>
                <a:cubicBezTo>
                  <a:pt x="4264058" y="2793476"/>
                  <a:pt x="4248247" y="2796158"/>
                  <a:pt x="4232635" y="2799761"/>
                </a:cubicBezTo>
                <a:cubicBezTo>
                  <a:pt x="4207387" y="2805588"/>
                  <a:pt x="4182872" y="2814950"/>
                  <a:pt x="4157221" y="2818615"/>
                </a:cubicBezTo>
                <a:lnTo>
                  <a:pt x="4091233" y="2828042"/>
                </a:lnTo>
                <a:cubicBezTo>
                  <a:pt x="3972410" y="2788434"/>
                  <a:pt x="4092470" y="2829684"/>
                  <a:pt x="3987538" y="2790334"/>
                </a:cubicBezTo>
                <a:cubicBezTo>
                  <a:pt x="3924086" y="2766539"/>
                  <a:pt x="3986441" y="2799211"/>
                  <a:pt x="3874417" y="2743200"/>
                </a:cubicBezTo>
                <a:cubicBezTo>
                  <a:pt x="3864283" y="2738133"/>
                  <a:pt x="3855973" y="2729968"/>
                  <a:pt x="3846136" y="2724347"/>
                </a:cubicBezTo>
                <a:cubicBezTo>
                  <a:pt x="3811023" y="2704283"/>
                  <a:pt x="3742328" y="2677175"/>
                  <a:pt x="3714161" y="2667786"/>
                </a:cubicBezTo>
                <a:cubicBezTo>
                  <a:pt x="3695307" y="2661501"/>
                  <a:pt x="3676880" y="2653752"/>
                  <a:pt x="3657600" y="2648932"/>
                </a:cubicBezTo>
                <a:cubicBezTo>
                  <a:pt x="3639057" y="2644296"/>
                  <a:pt x="3619729" y="2643510"/>
                  <a:pt x="3601040" y="2639505"/>
                </a:cubicBezTo>
                <a:cubicBezTo>
                  <a:pt x="3575703" y="2634076"/>
                  <a:pt x="3550763" y="2626936"/>
                  <a:pt x="3525625" y="2620652"/>
                </a:cubicBezTo>
                <a:lnTo>
                  <a:pt x="3403077" y="2630079"/>
                </a:lnTo>
                <a:cubicBezTo>
                  <a:pt x="3356981" y="2634269"/>
                  <a:pt x="3315353" y="2637869"/>
                  <a:pt x="3271101" y="2648932"/>
                </a:cubicBezTo>
                <a:cubicBezTo>
                  <a:pt x="3261461" y="2651342"/>
                  <a:pt x="3252375" y="2655629"/>
                  <a:pt x="3242821" y="2658359"/>
                </a:cubicBezTo>
                <a:cubicBezTo>
                  <a:pt x="3230364" y="2661918"/>
                  <a:pt x="3217523" y="2664063"/>
                  <a:pt x="3205114" y="2667786"/>
                </a:cubicBezTo>
                <a:cubicBezTo>
                  <a:pt x="3186079" y="2673497"/>
                  <a:pt x="3167407" y="2680355"/>
                  <a:pt x="3148553" y="2686639"/>
                </a:cubicBezTo>
                <a:lnTo>
                  <a:pt x="3035431" y="2724347"/>
                </a:lnTo>
                <a:lnTo>
                  <a:pt x="3007151" y="2733773"/>
                </a:lnTo>
                <a:cubicBezTo>
                  <a:pt x="2997724" y="2736915"/>
                  <a:pt x="2988510" y="2740790"/>
                  <a:pt x="2978870" y="2743200"/>
                </a:cubicBezTo>
                <a:cubicBezTo>
                  <a:pt x="2966301" y="2746342"/>
                  <a:pt x="2953572" y="2748904"/>
                  <a:pt x="2941163" y="2752627"/>
                </a:cubicBezTo>
                <a:cubicBezTo>
                  <a:pt x="2922128" y="2758338"/>
                  <a:pt x="2903456" y="2765197"/>
                  <a:pt x="2884602" y="2771481"/>
                </a:cubicBezTo>
                <a:cubicBezTo>
                  <a:pt x="2875175" y="2774623"/>
                  <a:pt x="2865962" y="2778497"/>
                  <a:pt x="2856322" y="2780907"/>
                </a:cubicBezTo>
                <a:cubicBezTo>
                  <a:pt x="2843753" y="2784049"/>
                  <a:pt x="2831024" y="2786611"/>
                  <a:pt x="2818615" y="2790334"/>
                </a:cubicBezTo>
                <a:cubicBezTo>
                  <a:pt x="2799580" y="2796045"/>
                  <a:pt x="2781334" y="2804368"/>
                  <a:pt x="2762054" y="2809188"/>
                </a:cubicBezTo>
                <a:cubicBezTo>
                  <a:pt x="2644125" y="2838671"/>
                  <a:pt x="2790773" y="2800984"/>
                  <a:pt x="2696066" y="2828042"/>
                </a:cubicBezTo>
                <a:cubicBezTo>
                  <a:pt x="2683609" y="2831601"/>
                  <a:pt x="2670928" y="2834326"/>
                  <a:pt x="2658359" y="2837468"/>
                </a:cubicBezTo>
                <a:cubicBezTo>
                  <a:pt x="2593848" y="2828867"/>
                  <a:pt x="2499035" y="2820352"/>
                  <a:pt x="2432116" y="2799761"/>
                </a:cubicBezTo>
                <a:cubicBezTo>
                  <a:pt x="2418685" y="2795628"/>
                  <a:pt x="2407325" y="2786443"/>
                  <a:pt x="2394409" y="2780907"/>
                </a:cubicBezTo>
                <a:cubicBezTo>
                  <a:pt x="2385276" y="2776993"/>
                  <a:pt x="2375555" y="2774623"/>
                  <a:pt x="2366128" y="2771481"/>
                </a:cubicBezTo>
                <a:cubicBezTo>
                  <a:pt x="2327240" y="2745555"/>
                  <a:pt x="2302380" y="2727686"/>
                  <a:pt x="2262433" y="2705493"/>
                </a:cubicBezTo>
                <a:cubicBezTo>
                  <a:pt x="2250149" y="2698668"/>
                  <a:pt x="2236161" y="2694807"/>
                  <a:pt x="2224726" y="2686639"/>
                </a:cubicBezTo>
                <a:cubicBezTo>
                  <a:pt x="2213878" y="2678890"/>
                  <a:pt x="2207538" y="2665754"/>
                  <a:pt x="2196446" y="2658359"/>
                </a:cubicBezTo>
                <a:cubicBezTo>
                  <a:pt x="2188178" y="2652847"/>
                  <a:pt x="2176851" y="2653758"/>
                  <a:pt x="2168165" y="2648932"/>
                </a:cubicBezTo>
                <a:cubicBezTo>
                  <a:pt x="2148357" y="2637928"/>
                  <a:pt x="2133100" y="2618391"/>
                  <a:pt x="2111604" y="2611225"/>
                </a:cubicBezTo>
                <a:cubicBezTo>
                  <a:pt x="2067271" y="2596447"/>
                  <a:pt x="2092550" y="2605488"/>
                  <a:pt x="2036190" y="2582945"/>
                </a:cubicBezTo>
                <a:cubicBezTo>
                  <a:pt x="2009109" y="2585653"/>
                  <a:pt x="1899137" y="2595865"/>
                  <a:pt x="1866508" y="2601798"/>
                </a:cubicBezTo>
                <a:cubicBezTo>
                  <a:pt x="1856731" y="2603576"/>
                  <a:pt x="1847971" y="2609276"/>
                  <a:pt x="1838227" y="2611225"/>
                </a:cubicBezTo>
                <a:cubicBezTo>
                  <a:pt x="1816440" y="2615583"/>
                  <a:pt x="1794101" y="2616677"/>
                  <a:pt x="1772240" y="2620652"/>
                </a:cubicBezTo>
                <a:cubicBezTo>
                  <a:pt x="1759493" y="2622970"/>
                  <a:pt x="1747180" y="2627269"/>
                  <a:pt x="1734532" y="2630079"/>
                </a:cubicBezTo>
                <a:cubicBezTo>
                  <a:pt x="1718891" y="2633555"/>
                  <a:pt x="1702942" y="2635619"/>
                  <a:pt x="1687398" y="2639505"/>
                </a:cubicBezTo>
                <a:cubicBezTo>
                  <a:pt x="1677758" y="2641915"/>
                  <a:pt x="1668758" y="2646522"/>
                  <a:pt x="1659118" y="2648932"/>
                </a:cubicBezTo>
                <a:cubicBezTo>
                  <a:pt x="1632768" y="2655520"/>
                  <a:pt x="1580637" y="2663584"/>
                  <a:pt x="1555423" y="2667786"/>
                </a:cubicBezTo>
                <a:cubicBezTo>
                  <a:pt x="1514788" y="2681332"/>
                  <a:pt x="1504898" y="2685432"/>
                  <a:pt x="1451728" y="2696066"/>
                </a:cubicBezTo>
                <a:cubicBezTo>
                  <a:pt x="1436017" y="2699208"/>
                  <a:pt x="1420138" y="2701607"/>
                  <a:pt x="1404594" y="2705493"/>
                </a:cubicBezTo>
                <a:cubicBezTo>
                  <a:pt x="1394954" y="2707903"/>
                  <a:pt x="1385868" y="2712190"/>
                  <a:pt x="1376314" y="2714920"/>
                </a:cubicBezTo>
                <a:cubicBezTo>
                  <a:pt x="1363857" y="2718479"/>
                  <a:pt x="1351064" y="2720788"/>
                  <a:pt x="1338607" y="2724347"/>
                </a:cubicBezTo>
                <a:cubicBezTo>
                  <a:pt x="1329052" y="2727077"/>
                  <a:pt x="1319913" y="2731158"/>
                  <a:pt x="1310326" y="2733773"/>
                </a:cubicBezTo>
                <a:cubicBezTo>
                  <a:pt x="1310295" y="2733782"/>
                  <a:pt x="1216073" y="2757337"/>
                  <a:pt x="1197204" y="2762054"/>
                </a:cubicBezTo>
                <a:cubicBezTo>
                  <a:pt x="1184635" y="2765196"/>
                  <a:pt x="1172201" y="2768940"/>
                  <a:pt x="1159497" y="2771481"/>
                </a:cubicBezTo>
                <a:cubicBezTo>
                  <a:pt x="1143786" y="2774623"/>
                  <a:pt x="1127907" y="2777021"/>
                  <a:pt x="1112363" y="2780907"/>
                </a:cubicBezTo>
                <a:cubicBezTo>
                  <a:pt x="1102723" y="2783317"/>
                  <a:pt x="1093723" y="2787924"/>
                  <a:pt x="1084083" y="2790334"/>
                </a:cubicBezTo>
                <a:lnTo>
                  <a:pt x="1008668" y="2809188"/>
                </a:lnTo>
                <a:cubicBezTo>
                  <a:pt x="980388" y="2802903"/>
                  <a:pt x="951516" y="2798854"/>
                  <a:pt x="923827" y="2790334"/>
                </a:cubicBezTo>
                <a:cubicBezTo>
                  <a:pt x="910396" y="2786201"/>
                  <a:pt x="899036" y="2777017"/>
                  <a:pt x="886120" y="2771481"/>
                </a:cubicBezTo>
                <a:cubicBezTo>
                  <a:pt x="876987" y="2767567"/>
                  <a:pt x="866728" y="2766498"/>
                  <a:pt x="857840" y="2762054"/>
                </a:cubicBezTo>
                <a:cubicBezTo>
                  <a:pt x="847706" y="2756987"/>
                  <a:pt x="839693" y="2748267"/>
                  <a:pt x="829559" y="2743200"/>
                </a:cubicBezTo>
                <a:cubicBezTo>
                  <a:pt x="814424" y="2735633"/>
                  <a:pt x="797217" y="2732565"/>
                  <a:pt x="782425" y="2724347"/>
                </a:cubicBezTo>
                <a:cubicBezTo>
                  <a:pt x="768691" y="2716717"/>
                  <a:pt x="757791" y="2704781"/>
                  <a:pt x="744718" y="2696066"/>
                </a:cubicBezTo>
                <a:cubicBezTo>
                  <a:pt x="700196" y="2666385"/>
                  <a:pt x="708928" y="2671567"/>
                  <a:pt x="669303" y="2658359"/>
                </a:cubicBezTo>
                <a:cubicBezTo>
                  <a:pt x="659876" y="2652074"/>
                  <a:pt x="652353" y="2639505"/>
                  <a:pt x="641023" y="2639505"/>
                </a:cubicBezTo>
                <a:cubicBezTo>
                  <a:pt x="615111" y="2639505"/>
                  <a:pt x="591017" y="2653277"/>
                  <a:pt x="565609" y="2658359"/>
                </a:cubicBezTo>
                <a:cubicBezTo>
                  <a:pt x="549898" y="2661501"/>
                  <a:pt x="534116" y="2664310"/>
                  <a:pt x="518475" y="2667786"/>
                </a:cubicBezTo>
                <a:cubicBezTo>
                  <a:pt x="505827" y="2670597"/>
                  <a:pt x="493436" y="2674498"/>
                  <a:pt x="480767" y="2677213"/>
                </a:cubicBezTo>
                <a:cubicBezTo>
                  <a:pt x="449433" y="2683927"/>
                  <a:pt x="417922" y="2689782"/>
                  <a:pt x="386499" y="2696066"/>
                </a:cubicBezTo>
                <a:cubicBezTo>
                  <a:pt x="370788" y="2699208"/>
                  <a:pt x="354241" y="2699542"/>
                  <a:pt x="339365" y="2705493"/>
                </a:cubicBezTo>
                <a:cubicBezTo>
                  <a:pt x="330181" y="2709167"/>
                  <a:pt x="280583" y="2730077"/>
                  <a:pt x="263951" y="2733773"/>
                </a:cubicBezTo>
                <a:cubicBezTo>
                  <a:pt x="245292" y="2737919"/>
                  <a:pt x="226244" y="2740058"/>
                  <a:pt x="207390" y="2743200"/>
                </a:cubicBezTo>
                <a:cubicBezTo>
                  <a:pt x="151905" y="2770943"/>
                  <a:pt x="183018" y="2757609"/>
                  <a:pt x="113122" y="2780907"/>
                </a:cubicBezTo>
                <a:lnTo>
                  <a:pt x="84842" y="2790334"/>
                </a:lnTo>
                <a:cubicBezTo>
                  <a:pt x="75415" y="2793476"/>
                  <a:pt x="65449" y="2795317"/>
                  <a:pt x="56561" y="2799761"/>
                </a:cubicBezTo>
                <a:lnTo>
                  <a:pt x="0" y="2828042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581128"/>
            <a:ext cx="6178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Районный конкурс</a:t>
            </a:r>
          </a:p>
          <a:p>
            <a:pPr algn="ctr"/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«ЗВЁЗДНЫЙ ФЕЕРВЕРК»</a:t>
            </a:r>
          </a:p>
          <a:p>
            <a:pPr algn="ctr"/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692696"/>
            <a:ext cx="48768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9158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3497344" y="3836709"/>
            <a:ext cx="5590315" cy="2837468"/>
          </a:xfrm>
          <a:custGeom>
            <a:avLst/>
            <a:gdLst>
              <a:gd name="connsiteX0" fmla="*/ 5467547 w 5590315"/>
              <a:gd name="connsiteY0" fmla="*/ 0 h 2837468"/>
              <a:gd name="connsiteX1" fmla="*/ 5420413 w 5590315"/>
              <a:gd name="connsiteY1" fmla="*/ 9427 h 2837468"/>
              <a:gd name="connsiteX2" fmla="*/ 5363852 w 5590315"/>
              <a:gd name="connsiteY2" fmla="*/ 28281 h 2837468"/>
              <a:gd name="connsiteX3" fmla="*/ 5373279 w 5590315"/>
              <a:gd name="connsiteY3" fmla="*/ 197963 h 2837468"/>
              <a:gd name="connsiteX4" fmla="*/ 5392132 w 5590315"/>
              <a:gd name="connsiteY4" fmla="*/ 339365 h 2837468"/>
              <a:gd name="connsiteX5" fmla="*/ 5410986 w 5590315"/>
              <a:gd name="connsiteY5" fmla="*/ 377072 h 2837468"/>
              <a:gd name="connsiteX6" fmla="*/ 5420413 w 5590315"/>
              <a:gd name="connsiteY6" fmla="*/ 414780 h 2837468"/>
              <a:gd name="connsiteX7" fmla="*/ 5495827 w 5590315"/>
              <a:gd name="connsiteY7" fmla="*/ 499621 h 2837468"/>
              <a:gd name="connsiteX8" fmla="*/ 5514681 w 5590315"/>
              <a:gd name="connsiteY8" fmla="*/ 527901 h 2837468"/>
              <a:gd name="connsiteX9" fmla="*/ 5552388 w 5590315"/>
              <a:gd name="connsiteY9" fmla="*/ 603316 h 2837468"/>
              <a:gd name="connsiteX10" fmla="*/ 5571242 w 5590315"/>
              <a:gd name="connsiteY10" fmla="*/ 631596 h 2837468"/>
              <a:gd name="connsiteX11" fmla="*/ 5590095 w 5590315"/>
              <a:gd name="connsiteY11" fmla="*/ 688157 h 2837468"/>
              <a:gd name="connsiteX12" fmla="*/ 5571242 w 5590315"/>
              <a:gd name="connsiteY12" fmla="*/ 857839 h 2837468"/>
              <a:gd name="connsiteX13" fmla="*/ 5495827 w 5590315"/>
              <a:gd name="connsiteY13" fmla="*/ 942681 h 2837468"/>
              <a:gd name="connsiteX14" fmla="*/ 5476974 w 5590315"/>
              <a:gd name="connsiteY14" fmla="*/ 970961 h 2837468"/>
              <a:gd name="connsiteX15" fmla="*/ 5439266 w 5590315"/>
              <a:gd name="connsiteY15" fmla="*/ 999242 h 2837468"/>
              <a:gd name="connsiteX16" fmla="*/ 5373279 w 5590315"/>
              <a:gd name="connsiteY16" fmla="*/ 1055802 h 2837468"/>
              <a:gd name="connsiteX17" fmla="*/ 5363852 w 5590315"/>
              <a:gd name="connsiteY17" fmla="*/ 1206631 h 2837468"/>
              <a:gd name="connsiteX18" fmla="*/ 5401559 w 5590315"/>
              <a:gd name="connsiteY18" fmla="*/ 1357460 h 2837468"/>
              <a:gd name="connsiteX19" fmla="*/ 5410986 w 5590315"/>
              <a:gd name="connsiteY19" fmla="*/ 1385740 h 2837468"/>
              <a:gd name="connsiteX20" fmla="*/ 5429840 w 5590315"/>
              <a:gd name="connsiteY20" fmla="*/ 1423448 h 2837468"/>
              <a:gd name="connsiteX21" fmla="*/ 5448693 w 5590315"/>
              <a:gd name="connsiteY21" fmla="*/ 1498862 h 2837468"/>
              <a:gd name="connsiteX22" fmla="*/ 5476974 w 5590315"/>
              <a:gd name="connsiteY22" fmla="*/ 1583703 h 2837468"/>
              <a:gd name="connsiteX23" fmla="*/ 5486400 w 5590315"/>
              <a:gd name="connsiteY23" fmla="*/ 1640264 h 2837468"/>
              <a:gd name="connsiteX24" fmla="*/ 5495827 w 5590315"/>
              <a:gd name="connsiteY24" fmla="*/ 1677971 h 2837468"/>
              <a:gd name="connsiteX25" fmla="*/ 5505254 w 5590315"/>
              <a:gd name="connsiteY25" fmla="*/ 1743959 h 2837468"/>
              <a:gd name="connsiteX26" fmla="*/ 5467547 w 5590315"/>
              <a:gd name="connsiteY26" fmla="*/ 1875934 h 2837468"/>
              <a:gd name="connsiteX27" fmla="*/ 5439266 w 5590315"/>
              <a:gd name="connsiteY27" fmla="*/ 1885361 h 2837468"/>
              <a:gd name="connsiteX28" fmla="*/ 5382705 w 5590315"/>
              <a:gd name="connsiteY28" fmla="*/ 1932495 h 2837468"/>
              <a:gd name="connsiteX29" fmla="*/ 5326145 w 5590315"/>
              <a:gd name="connsiteY29" fmla="*/ 1979629 h 2837468"/>
              <a:gd name="connsiteX30" fmla="*/ 5335571 w 5590315"/>
              <a:gd name="connsiteY30" fmla="*/ 2121031 h 2837468"/>
              <a:gd name="connsiteX31" fmla="*/ 5344998 w 5590315"/>
              <a:gd name="connsiteY31" fmla="*/ 2158738 h 2837468"/>
              <a:gd name="connsiteX32" fmla="*/ 5363852 w 5590315"/>
              <a:gd name="connsiteY32" fmla="*/ 2215299 h 2837468"/>
              <a:gd name="connsiteX33" fmla="*/ 5373279 w 5590315"/>
              <a:gd name="connsiteY33" fmla="*/ 2243580 h 2837468"/>
              <a:gd name="connsiteX34" fmla="*/ 5392132 w 5590315"/>
              <a:gd name="connsiteY34" fmla="*/ 2271860 h 2837468"/>
              <a:gd name="connsiteX35" fmla="*/ 5420413 w 5590315"/>
              <a:gd name="connsiteY35" fmla="*/ 2356701 h 2837468"/>
              <a:gd name="connsiteX36" fmla="*/ 5448693 w 5590315"/>
              <a:gd name="connsiteY36" fmla="*/ 2450969 h 2837468"/>
              <a:gd name="connsiteX37" fmla="*/ 5458120 w 5590315"/>
              <a:gd name="connsiteY37" fmla="*/ 2479250 h 2837468"/>
              <a:gd name="connsiteX38" fmla="*/ 5439266 w 5590315"/>
              <a:gd name="connsiteY38" fmla="*/ 2639505 h 2837468"/>
              <a:gd name="connsiteX39" fmla="*/ 5401559 w 5590315"/>
              <a:gd name="connsiteY39" fmla="*/ 2658359 h 2837468"/>
              <a:gd name="connsiteX40" fmla="*/ 5373279 w 5590315"/>
              <a:gd name="connsiteY40" fmla="*/ 2677213 h 2837468"/>
              <a:gd name="connsiteX41" fmla="*/ 5335571 w 5590315"/>
              <a:gd name="connsiteY41" fmla="*/ 2696066 h 2837468"/>
              <a:gd name="connsiteX42" fmla="*/ 5269584 w 5590315"/>
              <a:gd name="connsiteY42" fmla="*/ 2733773 h 2837468"/>
              <a:gd name="connsiteX43" fmla="*/ 5175316 w 5590315"/>
              <a:gd name="connsiteY43" fmla="*/ 2762054 h 2837468"/>
              <a:gd name="connsiteX44" fmla="*/ 4939646 w 5590315"/>
              <a:gd name="connsiteY44" fmla="*/ 2743200 h 2837468"/>
              <a:gd name="connsiteX45" fmla="*/ 4835951 w 5590315"/>
              <a:gd name="connsiteY45" fmla="*/ 2724347 h 2837468"/>
              <a:gd name="connsiteX46" fmla="*/ 4713402 w 5590315"/>
              <a:gd name="connsiteY46" fmla="*/ 2705493 h 2837468"/>
              <a:gd name="connsiteX47" fmla="*/ 4562574 w 5590315"/>
              <a:gd name="connsiteY47" fmla="*/ 2714920 h 2837468"/>
              <a:gd name="connsiteX48" fmla="*/ 4515440 w 5590315"/>
              <a:gd name="connsiteY48" fmla="*/ 2724347 h 2837468"/>
              <a:gd name="connsiteX49" fmla="*/ 4440025 w 5590315"/>
              <a:gd name="connsiteY49" fmla="*/ 2743200 h 2837468"/>
              <a:gd name="connsiteX50" fmla="*/ 4402318 w 5590315"/>
              <a:gd name="connsiteY50" fmla="*/ 2752627 h 2837468"/>
              <a:gd name="connsiteX51" fmla="*/ 4374037 w 5590315"/>
              <a:gd name="connsiteY51" fmla="*/ 2762054 h 2837468"/>
              <a:gd name="connsiteX52" fmla="*/ 4336330 w 5590315"/>
              <a:gd name="connsiteY52" fmla="*/ 2771481 h 2837468"/>
              <a:gd name="connsiteX53" fmla="*/ 4279769 w 5590315"/>
              <a:gd name="connsiteY53" fmla="*/ 2790334 h 2837468"/>
              <a:gd name="connsiteX54" fmla="*/ 4232635 w 5590315"/>
              <a:gd name="connsiteY54" fmla="*/ 2799761 h 2837468"/>
              <a:gd name="connsiteX55" fmla="*/ 4157221 w 5590315"/>
              <a:gd name="connsiteY55" fmla="*/ 2818615 h 2837468"/>
              <a:gd name="connsiteX56" fmla="*/ 4091233 w 5590315"/>
              <a:gd name="connsiteY56" fmla="*/ 2828042 h 2837468"/>
              <a:gd name="connsiteX57" fmla="*/ 3987538 w 5590315"/>
              <a:gd name="connsiteY57" fmla="*/ 2790334 h 2837468"/>
              <a:gd name="connsiteX58" fmla="*/ 3874417 w 5590315"/>
              <a:gd name="connsiteY58" fmla="*/ 2743200 h 2837468"/>
              <a:gd name="connsiteX59" fmla="*/ 3846136 w 5590315"/>
              <a:gd name="connsiteY59" fmla="*/ 2724347 h 2837468"/>
              <a:gd name="connsiteX60" fmla="*/ 3714161 w 5590315"/>
              <a:gd name="connsiteY60" fmla="*/ 2667786 h 2837468"/>
              <a:gd name="connsiteX61" fmla="*/ 3657600 w 5590315"/>
              <a:gd name="connsiteY61" fmla="*/ 2648932 h 2837468"/>
              <a:gd name="connsiteX62" fmla="*/ 3601040 w 5590315"/>
              <a:gd name="connsiteY62" fmla="*/ 2639505 h 2837468"/>
              <a:gd name="connsiteX63" fmla="*/ 3525625 w 5590315"/>
              <a:gd name="connsiteY63" fmla="*/ 2620652 h 2837468"/>
              <a:gd name="connsiteX64" fmla="*/ 3403077 w 5590315"/>
              <a:gd name="connsiteY64" fmla="*/ 2630079 h 2837468"/>
              <a:gd name="connsiteX65" fmla="*/ 3271101 w 5590315"/>
              <a:gd name="connsiteY65" fmla="*/ 2648932 h 2837468"/>
              <a:gd name="connsiteX66" fmla="*/ 3242821 w 5590315"/>
              <a:gd name="connsiteY66" fmla="*/ 2658359 h 2837468"/>
              <a:gd name="connsiteX67" fmla="*/ 3205114 w 5590315"/>
              <a:gd name="connsiteY67" fmla="*/ 2667786 h 2837468"/>
              <a:gd name="connsiteX68" fmla="*/ 3148553 w 5590315"/>
              <a:gd name="connsiteY68" fmla="*/ 2686639 h 2837468"/>
              <a:gd name="connsiteX69" fmla="*/ 3035431 w 5590315"/>
              <a:gd name="connsiteY69" fmla="*/ 2724347 h 2837468"/>
              <a:gd name="connsiteX70" fmla="*/ 3007151 w 5590315"/>
              <a:gd name="connsiteY70" fmla="*/ 2733773 h 2837468"/>
              <a:gd name="connsiteX71" fmla="*/ 2978870 w 5590315"/>
              <a:gd name="connsiteY71" fmla="*/ 2743200 h 2837468"/>
              <a:gd name="connsiteX72" fmla="*/ 2941163 w 5590315"/>
              <a:gd name="connsiteY72" fmla="*/ 2752627 h 2837468"/>
              <a:gd name="connsiteX73" fmla="*/ 2884602 w 5590315"/>
              <a:gd name="connsiteY73" fmla="*/ 2771481 h 2837468"/>
              <a:gd name="connsiteX74" fmla="*/ 2856322 w 5590315"/>
              <a:gd name="connsiteY74" fmla="*/ 2780907 h 2837468"/>
              <a:gd name="connsiteX75" fmla="*/ 2818615 w 5590315"/>
              <a:gd name="connsiteY75" fmla="*/ 2790334 h 2837468"/>
              <a:gd name="connsiteX76" fmla="*/ 2762054 w 5590315"/>
              <a:gd name="connsiteY76" fmla="*/ 2809188 h 2837468"/>
              <a:gd name="connsiteX77" fmla="*/ 2696066 w 5590315"/>
              <a:gd name="connsiteY77" fmla="*/ 2828042 h 2837468"/>
              <a:gd name="connsiteX78" fmla="*/ 2658359 w 5590315"/>
              <a:gd name="connsiteY78" fmla="*/ 2837468 h 2837468"/>
              <a:gd name="connsiteX79" fmla="*/ 2432116 w 5590315"/>
              <a:gd name="connsiteY79" fmla="*/ 2799761 h 2837468"/>
              <a:gd name="connsiteX80" fmla="*/ 2394409 w 5590315"/>
              <a:gd name="connsiteY80" fmla="*/ 2780907 h 2837468"/>
              <a:gd name="connsiteX81" fmla="*/ 2366128 w 5590315"/>
              <a:gd name="connsiteY81" fmla="*/ 2771481 h 2837468"/>
              <a:gd name="connsiteX82" fmla="*/ 2262433 w 5590315"/>
              <a:gd name="connsiteY82" fmla="*/ 2705493 h 2837468"/>
              <a:gd name="connsiteX83" fmla="*/ 2224726 w 5590315"/>
              <a:gd name="connsiteY83" fmla="*/ 2686639 h 2837468"/>
              <a:gd name="connsiteX84" fmla="*/ 2196446 w 5590315"/>
              <a:gd name="connsiteY84" fmla="*/ 2658359 h 2837468"/>
              <a:gd name="connsiteX85" fmla="*/ 2168165 w 5590315"/>
              <a:gd name="connsiteY85" fmla="*/ 2648932 h 2837468"/>
              <a:gd name="connsiteX86" fmla="*/ 2111604 w 5590315"/>
              <a:gd name="connsiteY86" fmla="*/ 2611225 h 2837468"/>
              <a:gd name="connsiteX87" fmla="*/ 2036190 w 5590315"/>
              <a:gd name="connsiteY87" fmla="*/ 2582945 h 2837468"/>
              <a:gd name="connsiteX88" fmla="*/ 1866508 w 5590315"/>
              <a:gd name="connsiteY88" fmla="*/ 2601798 h 2837468"/>
              <a:gd name="connsiteX89" fmla="*/ 1838227 w 5590315"/>
              <a:gd name="connsiteY89" fmla="*/ 2611225 h 2837468"/>
              <a:gd name="connsiteX90" fmla="*/ 1772240 w 5590315"/>
              <a:gd name="connsiteY90" fmla="*/ 2620652 h 2837468"/>
              <a:gd name="connsiteX91" fmla="*/ 1734532 w 5590315"/>
              <a:gd name="connsiteY91" fmla="*/ 2630079 h 2837468"/>
              <a:gd name="connsiteX92" fmla="*/ 1687398 w 5590315"/>
              <a:gd name="connsiteY92" fmla="*/ 2639505 h 2837468"/>
              <a:gd name="connsiteX93" fmla="*/ 1659118 w 5590315"/>
              <a:gd name="connsiteY93" fmla="*/ 2648932 h 2837468"/>
              <a:gd name="connsiteX94" fmla="*/ 1555423 w 5590315"/>
              <a:gd name="connsiteY94" fmla="*/ 2667786 h 2837468"/>
              <a:gd name="connsiteX95" fmla="*/ 1451728 w 5590315"/>
              <a:gd name="connsiteY95" fmla="*/ 2696066 h 2837468"/>
              <a:gd name="connsiteX96" fmla="*/ 1404594 w 5590315"/>
              <a:gd name="connsiteY96" fmla="*/ 2705493 h 2837468"/>
              <a:gd name="connsiteX97" fmla="*/ 1376314 w 5590315"/>
              <a:gd name="connsiteY97" fmla="*/ 2714920 h 2837468"/>
              <a:gd name="connsiteX98" fmla="*/ 1338607 w 5590315"/>
              <a:gd name="connsiteY98" fmla="*/ 2724347 h 2837468"/>
              <a:gd name="connsiteX99" fmla="*/ 1310326 w 5590315"/>
              <a:gd name="connsiteY99" fmla="*/ 2733773 h 2837468"/>
              <a:gd name="connsiteX100" fmla="*/ 1197204 w 5590315"/>
              <a:gd name="connsiteY100" fmla="*/ 2762054 h 2837468"/>
              <a:gd name="connsiteX101" fmla="*/ 1159497 w 5590315"/>
              <a:gd name="connsiteY101" fmla="*/ 2771481 h 2837468"/>
              <a:gd name="connsiteX102" fmla="*/ 1112363 w 5590315"/>
              <a:gd name="connsiteY102" fmla="*/ 2780907 h 2837468"/>
              <a:gd name="connsiteX103" fmla="*/ 1084083 w 5590315"/>
              <a:gd name="connsiteY103" fmla="*/ 2790334 h 2837468"/>
              <a:gd name="connsiteX104" fmla="*/ 1008668 w 5590315"/>
              <a:gd name="connsiteY104" fmla="*/ 2809188 h 2837468"/>
              <a:gd name="connsiteX105" fmla="*/ 923827 w 5590315"/>
              <a:gd name="connsiteY105" fmla="*/ 2790334 h 2837468"/>
              <a:gd name="connsiteX106" fmla="*/ 886120 w 5590315"/>
              <a:gd name="connsiteY106" fmla="*/ 2771481 h 2837468"/>
              <a:gd name="connsiteX107" fmla="*/ 857840 w 5590315"/>
              <a:gd name="connsiteY107" fmla="*/ 2762054 h 2837468"/>
              <a:gd name="connsiteX108" fmla="*/ 829559 w 5590315"/>
              <a:gd name="connsiteY108" fmla="*/ 2743200 h 2837468"/>
              <a:gd name="connsiteX109" fmla="*/ 782425 w 5590315"/>
              <a:gd name="connsiteY109" fmla="*/ 2724347 h 2837468"/>
              <a:gd name="connsiteX110" fmla="*/ 744718 w 5590315"/>
              <a:gd name="connsiteY110" fmla="*/ 2696066 h 2837468"/>
              <a:gd name="connsiteX111" fmla="*/ 669303 w 5590315"/>
              <a:gd name="connsiteY111" fmla="*/ 2658359 h 2837468"/>
              <a:gd name="connsiteX112" fmla="*/ 641023 w 5590315"/>
              <a:gd name="connsiteY112" fmla="*/ 2639505 h 2837468"/>
              <a:gd name="connsiteX113" fmla="*/ 565609 w 5590315"/>
              <a:gd name="connsiteY113" fmla="*/ 2658359 h 2837468"/>
              <a:gd name="connsiteX114" fmla="*/ 518475 w 5590315"/>
              <a:gd name="connsiteY114" fmla="*/ 2667786 h 2837468"/>
              <a:gd name="connsiteX115" fmla="*/ 480767 w 5590315"/>
              <a:gd name="connsiteY115" fmla="*/ 2677213 h 2837468"/>
              <a:gd name="connsiteX116" fmla="*/ 386499 w 5590315"/>
              <a:gd name="connsiteY116" fmla="*/ 2696066 h 2837468"/>
              <a:gd name="connsiteX117" fmla="*/ 339365 w 5590315"/>
              <a:gd name="connsiteY117" fmla="*/ 2705493 h 2837468"/>
              <a:gd name="connsiteX118" fmla="*/ 263951 w 5590315"/>
              <a:gd name="connsiteY118" fmla="*/ 2733773 h 2837468"/>
              <a:gd name="connsiteX119" fmla="*/ 207390 w 5590315"/>
              <a:gd name="connsiteY119" fmla="*/ 2743200 h 2837468"/>
              <a:gd name="connsiteX120" fmla="*/ 113122 w 5590315"/>
              <a:gd name="connsiteY120" fmla="*/ 2780907 h 2837468"/>
              <a:gd name="connsiteX121" fmla="*/ 84842 w 5590315"/>
              <a:gd name="connsiteY121" fmla="*/ 2790334 h 2837468"/>
              <a:gd name="connsiteX122" fmla="*/ 56561 w 5590315"/>
              <a:gd name="connsiteY122" fmla="*/ 2799761 h 2837468"/>
              <a:gd name="connsiteX123" fmla="*/ 0 w 5590315"/>
              <a:gd name="connsiteY123" fmla="*/ 2828042 h 28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590315" h="2837468">
                <a:moveTo>
                  <a:pt x="5467547" y="0"/>
                </a:moveTo>
                <a:cubicBezTo>
                  <a:pt x="5451836" y="3142"/>
                  <a:pt x="5435871" y="5211"/>
                  <a:pt x="5420413" y="9427"/>
                </a:cubicBezTo>
                <a:cubicBezTo>
                  <a:pt x="5401240" y="14656"/>
                  <a:pt x="5363852" y="28281"/>
                  <a:pt x="5363852" y="28281"/>
                </a:cubicBezTo>
                <a:cubicBezTo>
                  <a:pt x="5366994" y="84842"/>
                  <a:pt x="5369511" y="141441"/>
                  <a:pt x="5373279" y="197963"/>
                </a:cubicBezTo>
                <a:cubicBezTo>
                  <a:pt x="5376816" y="251015"/>
                  <a:pt x="5372502" y="293564"/>
                  <a:pt x="5392132" y="339365"/>
                </a:cubicBezTo>
                <a:cubicBezTo>
                  <a:pt x="5397668" y="352281"/>
                  <a:pt x="5404701" y="364503"/>
                  <a:pt x="5410986" y="377072"/>
                </a:cubicBezTo>
                <a:cubicBezTo>
                  <a:pt x="5414128" y="389641"/>
                  <a:pt x="5415309" y="402871"/>
                  <a:pt x="5420413" y="414780"/>
                </a:cubicBezTo>
                <a:cubicBezTo>
                  <a:pt x="5436875" y="453192"/>
                  <a:pt x="5471690" y="463416"/>
                  <a:pt x="5495827" y="499621"/>
                </a:cubicBezTo>
                <a:cubicBezTo>
                  <a:pt x="5502112" y="509048"/>
                  <a:pt x="5509256" y="517955"/>
                  <a:pt x="5514681" y="527901"/>
                </a:cubicBezTo>
                <a:cubicBezTo>
                  <a:pt x="5528139" y="552575"/>
                  <a:pt x="5536798" y="579931"/>
                  <a:pt x="5552388" y="603316"/>
                </a:cubicBezTo>
                <a:lnTo>
                  <a:pt x="5571242" y="631596"/>
                </a:lnTo>
                <a:cubicBezTo>
                  <a:pt x="5577526" y="650450"/>
                  <a:pt x="5592290" y="668405"/>
                  <a:pt x="5590095" y="688157"/>
                </a:cubicBezTo>
                <a:cubicBezTo>
                  <a:pt x="5583811" y="744718"/>
                  <a:pt x="5585044" y="802629"/>
                  <a:pt x="5571242" y="857839"/>
                </a:cubicBezTo>
                <a:cubicBezTo>
                  <a:pt x="5556795" y="915627"/>
                  <a:pt x="5529490" y="909017"/>
                  <a:pt x="5495827" y="942681"/>
                </a:cubicBezTo>
                <a:cubicBezTo>
                  <a:pt x="5487816" y="950692"/>
                  <a:pt x="5484985" y="962950"/>
                  <a:pt x="5476974" y="970961"/>
                </a:cubicBezTo>
                <a:cubicBezTo>
                  <a:pt x="5465864" y="982071"/>
                  <a:pt x="5451195" y="989017"/>
                  <a:pt x="5439266" y="999242"/>
                </a:cubicBezTo>
                <a:cubicBezTo>
                  <a:pt x="5347359" y="1078020"/>
                  <a:pt x="5483544" y="973104"/>
                  <a:pt x="5373279" y="1055802"/>
                </a:cubicBezTo>
                <a:cubicBezTo>
                  <a:pt x="5339471" y="1123419"/>
                  <a:pt x="5347961" y="1090099"/>
                  <a:pt x="5363852" y="1206631"/>
                </a:cubicBezTo>
                <a:cubicBezTo>
                  <a:pt x="5374353" y="1283638"/>
                  <a:pt x="5380168" y="1293289"/>
                  <a:pt x="5401559" y="1357460"/>
                </a:cubicBezTo>
                <a:cubicBezTo>
                  <a:pt x="5404701" y="1366887"/>
                  <a:pt x="5406542" y="1376852"/>
                  <a:pt x="5410986" y="1385740"/>
                </a:cubicBezTo>
                <a:cubicBezTo>
                  <a:pt x="5417271" y="1398309"/>
                  <a:pt x="5424304" y="1410531"/>
                  <a:pt x="5429840" y="1423448"/>
                </a:cubicBezTo>
                <a:cubicBezTo>
                  <a:pt x="5445119" y="1459101"/>
                  <a:pt x="5436048" y="1454607"/>
                  <a:pt x="5448693" y="1498862"/>
                </a:cubicBezTo>
                <a:cubicBezTo>
                  <a:pt x="5456883" y="1527525"/>
                  <a:pt x="5476974" y="1583703"/>
                  <a:pt x="5476974" y="1583703"/>
                </a:cubicBezTo>
                <a:cubicBezTo>
                  <a:pt x="5480116" y="1602557"/>
                  <a:pt x="5482652" y="1621521"/>
                  <a:pt x="5486400" y="1640264"/>
                </a:cubicBezTo>
                <a:cubicBezTo>
                  <a:pt x="5488941" y="1652968"/>
                  <a:pt x="5493509" y="1665224"/>
                  <a:pt x="5495827" y="1677971"/>
                </a:cubicBezTo>
                <a:cubicBezTo>
                  <a:pt x="5499802" y="1699832"/>
                  <a:pt x="5502112" y="1721963"/>
                  <a:pt x="5505254" y="1743959"/>
                </a:cubicBezTo>
                <a:cubicBezTo>
                  <a:pt x="5502082" y="1761407"/>
                  <a:pt x="5500177" y="1849830"/>
                  <a:pt x="5467547" y="1875934"/>
                </a:cubicBezTo>
                <a:cubicBezTo>
                  <a:pt x="5459788" y="1882142"/>
                  <a:pt x="5448693" y="1882219"/>
                  <a:pt x="5439266" y="1885361"/>
                </a:cubicBezTo>
                <a:cubicBezTo>
                  <a:pt x="5393334" y="1954263"/>
                  <a:pt x="5454466" y="1872694"/>
                  <a:pt x="5382705" y="1932495"/>
                </a:cubicBezTo>
                <a:cubicBezTo>
                  <a:pt x="5302757" y="1999118"/>
                  <a:pt x="5440095" y="1922655"/>
                  <a:pt x="5326145" y="1979629"/>
                </a:cubicBezTo>
                <a:cubicBezTo>
                  <a:pt x="5329287" y="2026763"/>
                  <a:pt x="5330626" y="2074052"/>
                  <a:pt x="5335571" y="2121031"/>
                </a:cubicBezTo>
                <a:cubicBezTo>
                  <a:pt x="5336927" y="2133916"/>
                  <a:pt x="5341275" y="2146329"/>
                  <a:pt x="5344998" y="2158738"/>
                </a:cubicBezTo>
                <a:cubicBezTo>
                  <a:pt x="5350709" y="2177773"/>
                  <a:pt x="5357567" y="2196445"/>
                  <a:pt x="5363852" y="2215299"/>
                </a:cubicBezTo>
                <a:cubicBezTo>
                  <a:pt x="5366994" y="2224726"/>
                  <a:pt x="5367767" y="2235312"/>
                  <a:pt x="5373279" y="2243580"/>
                </a:cubicBezTo>
                <a:lnTo>
                  <a:pt x="5392132" y="2271860"/>
                </a:lnTo>
                <a:cubicBezTo>
                  <a:pt x="5410249" y="2362445"/>
                  <a:pt x="5389189" y="2278639"/>
                  <a:pt x="5420413" y="2356701"/>
                </a:cubicBezTo>
                <a:cubicBezTo>
                  <a:pt x="5442812" y="2412698"/>
                  <a:pt x="5434805" y="2402362"/>
                  <a:pt x="5448693" y="2450969"/>
                </a:cubicBezTo>
                <a:cubicBezTo>
                  <a:pt x="5451423" y="2460524"/>
                  <a:pt x="5454978" y="2469823"/>
                  <a:pt x="5458120" y="2479250"/>
                </a:cubicBezTo>
                <a:cubicBezTo>
                  <a:pt x="5451835" y="2532668"/>
                  <a:pt x="5455463" y="2588215"/>
                  <a:pt x="5439266" y="2639505"/>
                </a:cubicBezTo>
                <a:cubicBezTo>
                  <a:pt x="5435034" y="2652905"/>
                  <a:pt x="5413760" y="2651387"/>
                  <a:pt x="5401559" y="2658359"/>
                </a:cubicBezTo>
                <a:cubicBezTo>
                  <a:pt x="5391722" y="2663980"/>
                  <a:pt x="5383116" y="2671592"/>
                  <a:pt x="5373279" y="2677213"/>
                </a:cubicBezTo>
                <a:cubicBezTo>
                  <a:pt x="5361078" y="2684185"/>
                  <a:pt x="5347772" y="2689094"/>
                  <a:pt x="5335571" y="2696066"/>
                </a:cubicBezTo>
                <a:cubicBezTo>
                  <a:pt x="5295882" y="2718745"/>
                  <a:pt x="5317073" y="2714777"/>
                  <a:pt x="5269584" y="2733773"/>
                </a:cubicBezTo>
                <a:cubicBezTo>
                  <a:pt x="5231331" y="2749074"/>
                  <a:pt x="5212355" y="2752794"/>
                  <a:pt x="5175316" y="2762054"/>
                </a:cubicBezTo>
                <a:cubicBezTo>
                  <a:pt x="5096759" y="2755769"/>
                  <a:pt x="5017972" y="2751903"/>
                  <a:pt x="4939646" y="2743200"/>
                </a:cubicBezTo>
                <a:cubicBezTo>
                  <a:pt x="4904729" y="2739320"/>
                  <a:pt x="4870605" y="2730123"/>
                  <a:pt x="4835951" y="2724347"/>
                </a:cubicBezTo>
                <a:cubicBezTo>
                  <a:pt x="4795183" y="2717552"/>
                  <a:pt x="4754252" y="2711778"/>
                  <a:pt x="4713402" y="2705493"/>
                </a:cubicBezTo>
                <a:cubicBezTo>
                  <a:pt x="4663126" y="2708635"/>
                  <a:pt x="4612721" y="2710144"/>
                  <a:pt x="4562574" y="2714920"/>
                </a:cubicBezTo>
                <a:cubicBezTo>
                  <a:pt x="4546624" y="2716439"/>
                  <a:pt x="4531052" y="2720744"/>
                  <a:pt x="4515440" y="2724347"/>
                </a:cubicBezTo>
                <a:cubicBezTo>
                  <a:pt x="4490192" y="2730173"/>
                  <a:pt x="4465163" y="2736916"/>
                  <a:pt x="4440025" y="2743200"/>
                </a:cubicBezTo>
                <a:cubicBezTo>
                  <a:pt x="4427456" y="2746342"/>
                  <a:pt x="4414609" y="2748530"/>
                  <a:pt x="4402318" y="2752627"/>
                </a:cubicBezTo>
                <a:cubicBezTo>
                  <a:pt x="4392891" y="2755769"/>
                  <a:pt x="4383592" y="2759324"/>
                  <a:pt x="4374037" y="2762054"/>
                </a:cubicBezTo>
                <a:cubicBezTo>
                  <a:pt x="4361580" y="2765613"/>
                  <a:pt x="4348739" y="2767758"/>
                  <a:pt x="4336330" y="2771481"/>
                </a:cubicBezTo>
                <a:cubicBezTo>
                  <a:pt x="4317295" y="2777192"/>
                  <a:pt x="4299256" y="2786436"/>
                  <a:pt x="4279769" y="2790334"/>
                </a:cubicBezTo>
                <a:cubicBezTo>
                  <a:pt x="4264058" y="2793476"/>
                  <a:pt x="4248247" y="2796158"/>
                  <a:pt x="4232635" y="2799761"/>
                </a:cubicBezTo>
                <a:cubicBezTo>
                  <a:pt x="4207387" y="2805588"/>
                  <a:pt x="4182872" y="2814950"/>
                  <a:pt x="4157221" y="2818615"/>
                </a:cubicBezTo>
                <a:lnTo>
                  <a:pt x="4091233" y="2828042"/>
                </a:lnTo>
                <a:cubicBezTo>
                  <a:pt x="3972410" y="2788434"/>
                  <a:pt x="4092470" y="2829684"/>
                  <a:pt x="3987538" y="2790334"/>
                </a:cubicBezTo>
                <a:cubicBezTo>
                  <a:pt x="3924086" y="2766539"/>
                  <a:pt x="3986441" y="2799211"/>
                  <a:pt x="3874417" y="2743200"/>
                </a:cubicBezTo>
                <a:cubicBezTo>
                  <a:pt x="3864283" y="2738133"/>
                  <a:pt x="3855973" y="2729968"/>
                  <a:pt x="3846136" y="2724347"/>
                </a:cubicBezTo>
                <a:cubicBezTo>
                  <a:pt x="3811023" y="2704283"/>
                  <a:pt x="3742328" y="2677175"/>
                  <a:pt x="3714161" y="2667786"/>
                </a:cubicBezTo>
                <a:cubicBezTo>
                  <a:pt x="3695307" y="2661501"/>
                  <a:pt x="3676880" y="2653752"/>
                  <a:pt x="3657600" y="2648932"/>
                </a:cubicBezTo>
                <a:cubicBezTo>
                  <a:pt x="3639057" y="2644296"/>
                  <a:pt x="3619729" y="2643510"/>
                  <a:pt x="3601040" y="2639505"/>
                </a:cubicBezTo>
                <a:cubicBezTo>
                  <a:pt x="3575703" y="2634076"/>
                  <a:pt x="3550763" y="2626936"/>
                  <a:pt x="3525625" y="2620652"/>
                </a:cubicBezTo>
                <a:lnTo>
                  <a:pt x="3403077" y="2630079"/>
                </a:lnTo>
                <a:cubicBezTo>
                  <a:pt x="3356981" y="2634269"/>
                  <a:pt x="3315353" y="2637869"/>
                  <a:pt x="3271101" y="2648932"/>
                </a:cubicBezTo>
                <a:cubicBezTo>
                  <a:pt x="3261461" y="2651342"/>
                  <a:pt x="3252375" y="2655629"/>
                  <a:pt x="3242821" y="2658359"/>
                </a:cubicBezTo>
                <a:cubicBezTo>
                  <a:pt x="3230364" y="2661918"/>
                  <a:pt x="3217523" y="2664063"/>
                  <a:pt x="3205114" y="2667786"/>
                </a:cubicBezTo>
                <a:cubicBezTo>
                  <a:pt x="3186079" y="2673497"/>
                  <a:pt x="3167407" y="2680355"/>
                  <a:pt x="3148553" y="2686639"/>
                </a:cubicBezTo>
                <a:lnTo>
                  <a:pt x="3035431" y="2724347"/>
                </a:lnTo>
                <a:lnTo>
                  <a:pt x="3007151" y="2733773"/>
                </a:lnTo>
                <a:cubicBezTo>
                  <a:pt x="2997724" y="2736915"/>
                  <a:pt x="2988510" y="2740790"/>
                  <a:pt x="2978870" y="2743200"/>
                </a:cubicBezTo>
                <a:cubicBezTo>
                  <a:pt x="2966301" y="2746342"/>
                  <a:pt x="2953572" y="2748904"/>
                  <a:pt x="2941163" y="2752627"/>
                </a:cubicBezTo>
                <a:cubicBezTo>
                  <a:pt x="2922128" y="2758338"/>
                  <a:pt x="2903456" y="2765197"/>
                  <a:pt x="2884602" y="2771481"/>
                </a:cubicBezTo>
                <a:cubicBezTo>
                  <a:pt x="2875175" y="2774623"/>
                  <a:pt x="2865962" y="2778497"/>
                  <a:pt x="2856322" y="2780907"/>
                </a:cubicBezTo>
                <a:cubicBezTo>
                  <a:pt x="2843753" y="2784049"/>
                  <a:pt x="2831024" y="2786611"/>
                  <a:pt x="2818615" y="2790334"/>
                </a:cubicBezTo>
                <a:cubicBezTo>
                  <a:pt x="2799580" y="2796045"/>
                  <a:pt x="2781334" y="2804368"/>
                  <a:pt x="2762054" y="2809188"/>
                </a:cubicBezTo>
                <a:cubicBezTo>
                  <a:pt x="2644125" y="2838671"/>
                  <a:pt x="2790773" y="2800984"/>
                  <a:pt x="2696066" y="2828042"/>
                </a:cubicBezTo>
                <a:cubicBezTo>
                  <a:pt x="2683609" y="2831601"/>
                  <a:pt x="2670928" y="2834326"/>
                  <a:pt x="2658359" y="2837468"/>
                </a:cubicBezTo>
                <a:cubicBezTo>
                  <a:pt x="2593848" y="2828867"/>
                  <a:pt x="2499035" y="2820352"/>
                  <a:pt x="2432116" y="2799761"/>
                </a:cubicBezTo>
                <a:cubicBezTo>
                  <a:pt x="2418685" y="2795628"/>
                  <a:pt x="2407325" y="2786443"/>
                  <a:pt x="2394409" y="2780907"/>
                </a:cubicBezTo>
                <a:cubicBezTo>
                  <a:pt x="2385276" y="2776993"/>
                  <a:pt x="2375555" y="2774623"/>
                  <a:pt x="2366128" y="2771481"/>
                </a:cubicBezTo>
                <a:cubicBezTo>
                  <a:pt x="2327240" y="2745555"/>
                  <a:pt x="2302380" y="2727686"/>
                  <a:pt x="2262433" y="2705493"/>
                </a:cubicBezTo>
                <a:cubicBezTo>
                  <a:pt x="2250149" y="2698668"/>
                  <a:pt x="2236161" y="2694807"/>
                  <a:pt x="2224726" y="2686639"/>
                </a:cubicBezTo>
                <a:cubicBezTo>
                  <a:pt x="2213878" y="2678890"/>
                  <a:pt x="2207538" y="2665754"/>
                  <a:pt x="2196446" y="2658359"/>
                </a:cubicBezTo>
                <a:cubicBezTo>
                  <a:pt x="2188178" y="2652847"/>
                  <a:pt x="2176851" y="2653758"/>
                  <a:pt x="2168165" y="2648932"/>
                </a:cubicBezTo>
                <a:cubicBezTo>
                  <a:pt x="2148357" y="2637928"/>
                  <a:pt x="2133100" y="2618391"/>
                  <a:pt x="2111604" y="2611225"/>
                </a:cubicBezTo>
                <a:cubicBezTo>
                  <a:pt x="2067271" y="2596447"/>
                  <a:pt x="2092550" y="2605488"/>
                  <a:pt x="2036190" y="2582945"/>
                </a:cubicBezTo>
                <a:cubicBezTo>
                  <a:pt x="2009109" y="2585653"/>
                  <a:pt x="1899137" y="2595865"/>
                  <a:pt x="1866508" y="2601798"/>
                </a:cubicBezTo>
                <a:cubicBezTo>
                  <a:pt x="1856731" y="2603576"/>
                  <a:pt x="1847971" y="2609276"/>
                  <a:pt x="1838227" y="2611225"/>
                </a:cubicBezTo>
                <a:cubicBezTo>
                  <a:pt x="1816440" y="2615583"/>
                  <a:pt x="1794101" y="2616677"/>
                  <a:pt x="1772240" y="2620652"/>
                </a:cubicBezTo>
                <a:cubicBezTo>
                  <a:pt x="1759493" y="2622970"/>
                  <a:pt x="1747180" y="2627269"/>
                  <a:pt x="1734532" y="2630079"/>
                </a:cubicBezTo>
                <a:cubicBezTo>
                  <a:pt x="1718891" y="2633555"/>
                  <a:pt x="1702942" y="2635619"/>
                  <a:pt x="1687398" y="2639505"/>
                </a:cubicBezTo>
                <a:cubicBezTo>
                  <a:pt x="1677758" y="2641915"/>
                  <a:pt x="1668758" y="2646522"/>
                  <a:pt x="1659118" y="2648932"/>
                </a:cubicBezTo>
                <a:cubicBezTo>
                  <a:pt x="1632768" y="2655520"/>
                  <a:pt x="1580637" y="2663584"/>
                  <a:pt x="1555423" y="2667786"/>
                </a:cubicBezTo>
                <a:cubicBezTo>
                  <a:pt x="1514788" y="2681332"/>
                  <a:pt x="1504898" y="2685432"/>
                  <a:pt x="1451728" y="2696066"/>
                </a:cubicBezTo>
                <a:cubicBezTo>
                  <a:pt x="1436017" y="2699208"/>
                  <a:pt x="1420138" y="2701607"/>
                  <a:pt x="1404594" y="2705493"/>
                </a:cubicBezTo>
                <a:cubicBezTo>
                  <a:pt x="1394954" y="2707903"/>
                  <a:pt x="1385868" y="2712190"/>
                  <a:pt x="1376314" y="2714920"/>
                </a:cubicBezTo>
                <a:cubicBezTo>
                  <a:pt x="1363857" y="2718479"/>
                  <a:pt x="1351064" y="2720788"/>
                  <a:pt x="1338607" y="2724347"/>
                </a:cubicBezTo>
                <a:cubicBezTo>
                  <a:pt x="1329052" y="2727077"/>
                  <a:pt x="1319913" y="2731158"/>
                  <a:pt x="1310326" y="2733773"/>
                </a:cubicBezTo>
                <a:cubicBezTo>
                  <a:pt x="1310295" y="2733782"/>
                  <a:pt x="1216073" y="2757337"/>
                  <a:pt x="1197204" y="2762054"/>
                </a:cubicBezTo>
                <a:cubicBezTo>
                  <a:pt x="1184635" y="2765196"/>
                  <a:pt x="1172201" y="2768940"/>
                  <a:pt x="1159497" y="2771481"/>
                </a:cubicBezTo>
                <a:cubicBezTo>
                  <a:pt x="1143786" y="2774623"/>
                  <a:pt x="1127907" y="2777021"/>
                  <a:pt x="1112363" y="2780907"/>
                </a:cubicBezTo>
                <a:cubicBezTo>
                  <a:pt x="1102723" y="2783317"/>
                  <a:pt x="1093723" y="2787924"/>
                  <a:pt x="1084083" y="2790334"/>
                </a:cubicBezTo>
                <a:lnTo>
                  <a:pt x="1008668" y="2809188"/>
                </a:lnTo>
                <a:cubicBezTo>
                  <a:pt x="980388" y="2802903"/>
                  <a:pt x="951516" y="2798854"/>
                  <a:pt x="923827" y="2790334"/>
                </a:cubicBezTo>
                <a:cubicBezTo>
                  <a:pt x="910396" y="2786201"/>
                  <a:pt x="899036" y="2777017"/>
                  <a:pt x="886120" y="2771481"/>
                </a:cubicBezTo>
                <a:cubicBezTo>
                  <a:pt x="876987" y="2767567"/>
                  <a:pt x="866728" y="2766498"/>
                  <a:pt x="857840" y="2762054"/>
                </a:cubicBezTo>
                <a:cubicBezTo>
                  <a:pt x="847706" y="2756987"/>
                  <a:pt x="839693" y="2748267"/>
                  <a:pt x="829559" y="2743200"/>
                </a:cubicBezTo>
                <a:cubicBezTo>
                  <a:pt x="814424" y="2735633"/>
                  <a:pt x="797217" y="2732565"/>
                  <a:pt x="782425" y="2724347"/>
                </a:cubicBezTo>
                <a:cubicBezTo>
                  <a:pt x="768691" y="2716717"/>
                  <a:pt x="757791" y="2704781"/>
                  <a:pt x="744718" y="2696066"/>
                </a:cubicBezTo>
                <a:cubicBezTo>
                  <a:pt x="700196" y="2666385"/>
                  <a:pt x="708928" y="2671567"/>
                  <a:pt x="669303" y="2658359"/>
                </a:cubicBezTo>
                <a:cubicBezTo>
                  <a:pt x="659876" y="2652074"/>
                  <a:pt x="652353" y="2639505"/>
                  <a:pt x="641023" y="2639505"/>
                </a:cubicBezTo>
                <a:cubicBezTo>
                  <a:pt x="615111" y="2639505"/>
                  <a:pt x="591017" y="2653277"/>
                  <a:pt x="565609" y="2658359"/>
                </a:cubicBezTo>
                <a:cubicBezTo>
                  <a:pt x="549898" y="2661501"/>
                  <a:pt x="534116" y="2664310"/>
                  <a:pt x="518475" y="2667786"/>
                </a:cubicBezTo>
                <a:cubicBezTo>
                  <a:pt x="505827" y="2670597"/>
                  <a:pt x="493436" y="2674498"/>
                  <a:pt x="480767" y="2677213"/>
                </a:cubicBezTo>
                <a:cubicBezTo>
                  <a:pt x="449433" y="2683927"/>
                  <a:pt x="417922" y="2689782"/>
                  <a:pt x="386499" y="2696066"/>
                </a:cubicBezTo>
                <a:cubicBezTo>
                  <a:pt x="370788" y="2699208"/>
                  <a:pt x="354241" y="2699542"/>
                  <a:pt x="339365" y="2705493"/>
                </a:cubicBezTo>
                <a:cubicBezTo>
                  <a:pt x="330181" y="2709167"/>
                  <a:pt x="280583" y="2730077"/>
                  <a:pt x="263951" y="2733773"/>
                </a:cubicBezTo>
                <a:cubicBezTo>
                  <a:pt x="245292" y="2737919"/>
                  <a:pt x="226244" y="2740058"/>
                  <a:pt x="207390" y="2743200"/>
                </a:cubicBezTo>
                <a:cubicBezTo>
                  <a:pt x="151905" y="2770943"/>
                  <a:pt x="183018" y="2757609"/>
                  <a:pt x="113122" y="2780907"/>
                </a:cubicBezTo>
                <a:lnTo>
                  <a:pt x="84842" y="2790334"/>
                </a:lnTo>
                <a:cubicBezTo>
                  <a:pt x="75415" y="2793476"/>
                  <a:pt x="65449" y="2795317"/>
                  <a:pt x="56561" y="2799761"/>
                </a:cubicBezTo>
                <a:lnTo>
                  <a:pt x="0" y="2828042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752437"/>
            <a:ext cx="6178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 дорожных знаков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04664"/>
            <a:ext cx="4067944" cy="22919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386593"/>
            <a:ext cx="4136571" cy="33083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298" y="2895220"/>
            <a:ext cx="3089371" cy="28261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3989564"/>
            <a:ext cx="2923434" cy="234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8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3497344" y="3836709"/>
            <a:ext cx="5590315" cy="2837468"/>
          </a:xfrm>
          <a:custGeom>
            <a:avLst/>
            <a:gdLst>
              <a:gd name="connsiteX0" fmla="*/ 5467547 w 5590315"/>
              <a:gd name="connsiteY0" fmla="*/ 0 h 2837468"/>
              <a:gd name="connsiteX1" fmla="*/ 5420413 w 5590315"/>
              <a:gd name="connsiteY1" fmla="*/ 9427 h 2837468"/>
              <a:gd name="connsiteX2" fmla="*/ 5363852 w 5590315"/>
              <a:gd name="connsiteY2" fmla="*/ 28281 h 2837468"/>
              <a:gd name="connsiteX3" fmla="*/ 5373279 w 5590315"/>
              <a:gd name="connsiteY3" fmla="*/ 197963 h 2837468"/>
              <a:gd name="connsiteX4" fmla="*/ 5392132 w 5590315"/>
              <a:gd name="connsiteY4" fmla="*/ 339365 h 2837468"/>
              <a:gd name="connsiteX5" fmla="*/ 5410986 w 5590315"/>
              <a:gd name="connsiteY5" fmla="*/ 377072 h 2837468"/>
              <a:gd name="connsiteX6" fmla="*/ 5420413 w 5590315"/>
              <a:gd name="connsiteY6" fmla="*/ 414780 h 2837468"/>
              <a:gd name="connsiteX7" fmla="*/ 5495827 w 5590315"/>
              <a:gd name="connsiteY7" fmla="*/ 499621 h 2837468"/>
              <a:gd name="connsiteX8" fmla="*/ 5514681 w 5590315"/>
              <a:gd name="connsiteY8" fmla="*/ 527901 h 2837468"/>
              <a:gd name="connsiteX9" fmla="*/ 5552388 w 5590315"/>
              <a:gd name="connsiteY9" fmla="*/ 603316 h 2837468"/>
              <a:gd name="connsiteX10" fmla="*/ 5571242 w 5590315"/>
              <a:gd name="connsiteY10" fmla="*/ 631596 h 2837468"/>
              <a:gd name="connsiteX11" fmla="*/ 5590095 w 5590315"/>
              <a:gd name="connsiteY11" fmla="*/ 688157 h 2837468"/>
              <a:gd name="connsiteX12" fmla="*/ 5571242 w 5590315"/>
              <a:gd name="connsiteY12" fmla="*/ 857839 h 2837468"/>
              <a:gd name="connsiteX13" fmla="*/ 5495827 w 5590315"/>
              <a:gd name="connsiteY13" fmla="*/ 942681 h 2837468"/>
              <a:gd name="connsiteX14" fmla="*/ 5476974 w 5590315"/>
              <a:gd name="connsiteY14" fmla="*/ 970961 h 2837468"/>
              <a:gd name="connsiteX15" fmla="*/ 5439266 w 5590315"/>
              <a:gd name="connsiteY15" fmla="*/ 999242 h 2837468"/>
              <a:gd name="connsiteX16" fmla="*/ 5373279 w 5590315"/>
              <a:gd name="connsiteY16" fmla="*/ 1055802 h 2837468"/>
              <a:gd name="connsiteX17" fmla="*/ 5363852 w 5590315"/>
              <a:gd name="connsiteY17" fmla="*/ 1206631 h 2837468"/>
              <a:gd name="connsiteX18" fmla="*/ 5401559 w 5590315"/>
              <a:gd name="connsiteY18" fmla="*/ 1357460 h 2837468"/>
              <a:gd name="connsiteX19" fmla="*/ 5410986 w 5590315"/>
              <a:gd name="connsiteY19" fmla="*/ 1385740 h 2837468"/>
              <a:gd name="connsiteX20" fmla="*/ 5429840 w 5590315"/>
              <a:gd name="connsiteY20" fmla="*/ 1423448 h 2837468"/>
              <a:gd name="connsiteX21" fmla="*/ 5448693 w 5590315"/>
              <a:gd name="connsiteY21" fmla="*/ 1498862 h 2837468"/>
              <a:gd name="connsiteX22" fmla="*/ 5476974 w 5590315"/>
              <a:gd name="connsiteY22" fmla="*/ 1583703 h 2837468"/>
              <a:gd name="connsiteX23" fmla="*/ 5486400 w 5590315"/>
              <a:gd name="connsiteY23" fmla="*/ 1640264 h 2837468"/>
              <a:gd name="connsiteX24" fmla="*/ 5495827 w 5590315"/>
              <a:gd name="connsiteY24" fmla="*/ 1677971 h 2837468"/>
              <a:gd name="connsiteX25" fmla="*/ 5505254 w 5590315"/>
              <a:gd name="connsiteY25" fmla="*/ 1743959 h 2837468"/>
              <a:gd name="connsiteX26" fmla="*/ 5467547 w 5590315"/>
              <a:gd name="connsiteY26" fmla="*/ 1875934 h 2837468"/>
              <a:gd name="connsiteX27" fmla="*/ 5439266 w 5590315"/>
              <a:gd name="connsiteY27" fmla="*/ 1885361 h 2837468"/>
              <a:gd name="connsiteX28" fmla="*/ 5382705 w 5590315"/>
              <a:gd name="connsiteY28" fmla="*/ 1932495 h 2837468"/>
              <a:gd name="connsiteX29" fmla="*/ 5326145 w 5590315"/>
              <a:gd name="connsiteY29" fmla="*/ 1979629 h 2837468"/>
              <a:gd name="connsiteX30" fmla="*/ 5335571 w 5590315"/>
              <a:gd name="connsiteY30" fmla="*/ 2121031 h 2837468"/>
              <a:gd name="connsiteX31" fmla="*/ 5344998 w 5590315"/>
              <a:gd name="connsiteY31" fmla="*/ 2158738 h 2837468"/>
              <a:gd name="connsiteX32" fmla="*/ 5363852 w 5590315"/>
              <a:gd name="connsiteY32" fmla="*/ 2215299 h 2837468"/>
              <a:gd name="connsiteX33" fmla="*/ 5373279 w 5590315"/>
              <a:gd name="connsiteY33" fmla="*/ 2243580 h 2837468"/>
              <a:gd name="connsiteX34" fmla="*/ 5392132 w 5590315"/>
              <a:gd name="connsiteY34" fmla="*/ 2271860 h 2837468"/>
              <a:gd name="connsiteX35" fmla="*/ 5420413 w 5590315"/>
              <a:gd name="connsiteY35" fmla="*/ 2356701 h 2837468"/>
              <a:gd name="connsiteX36" fmla="*/ 5448693 w 5590315"/>
              <a:gd name="connsiteY36" fmla="*/ 2450969 h 2837468"/>
              <a:gd name="connsiteX37" fmla="*/ 5458120 w 5590315"/>
              <a:gd name="connsiteY37" fmla="*/ 2479250 h 2837468"/>
              <a:gd name="connsiteX38" fmla="*/ 5439266 w 5590315"/>
              <a:gd name="connsiteY38" fmla="*/ 2639505 h 2837468"/>
              <a:gd name="connsiteX39" fmla="*/ 5401559 w 5590315"/>
              <a:gd name="connsiteY39" fmla="*/ 2658359 h 2837468"/>
              <a:gd name="connsiteX40" fmla="*/ 5373279 w 5590315"/>
              <a:gd name="connsiteY40" fmla="*/ 2677213 h 2837468"/>
              <a:gd name="connsiteX41" fmla="*/ 5335571 w 5590315"/>
              <a:gd name="connsiteY41" fmla="*/ 2696066 h 2837468"/>
              <a:gd name="connsiteX42" fmla="*/ 5269584 w 5590315"/>
              <a:gd name="connsiteY42" fmla="*/ 2733773 h 2837468"/>
              <a:gd name="connsiteX43" fmla="*/ 5175316 w 5590315"/>
              <a:gd name="connsiteY43" fmla="*/ 2762054 h 2837468"/>
              <a:gd name="connsiteX44" fmla="*/ 4939646 w 5590315"/>
              <a:gd name="connsiteY44" fmla="*/ 2743200 h 2837468"/>
              <a:gd name="connsiteX45" fmla="*/ 4835951 w 5590315"/>
              <a:gd name="connsiteY45" fmla="*/ 2724347 h 2837468"/>
              <a:gd name="connsiteX46" fmla="*/ 4713402 w 5590315"/>
              <a:gd name="connsiteY46" fmla="*/ 2705493 h 2837468"/>
              <a:gd name="connsiteX47" fmla="*/ 4562574 w 5590315"/>
              <a:gd name="connsiteY47" fmla="*/ 2714920 h 2837468"/>
              <a:gd name="connsiteX48" fmla="*/ 4515440 w 5590315"/>
              <a:gd name="connsiteY48" fmla="*/ 2724347 h 2837468"/>
              <a:gd name="connsiteX49" fmla="*/ 4440025 w 5590315"/>
              <a:gd name="connsiteY49" fmla="*/ 2743200 h 2837468"/>
              <a:gd name="connsiteX50" fmla="*/ 4402318 w 5590315"/>
              <a:gd name="connsiteY50" fmla="*/ 2752627 h 2837468"/>
              <a:gd name="connsiteX51" fmla="*/ 4374037 w 5590315"/>
              <a:gd name="connsiteY51" fmla="*/ 2762054 h 2837468"/>
              <a:gd name="connsiteX52" fmla="*/ 4336330 w 5590315"/>
              <a:gd name="connsiteY52" fmla="*/ 2771481 h 2837468"/>
              <a:gd name="connsiteX53" fmla="*/ 4279769 w 5590315"/>
              <a:gd name="connsiteY53" fmla="*/ 2790334 h 2837468"/>
              <a:gd name="connsiteX54" fmla="*/ 4232635 w 5590315"/>
              <a:gd name="connsiteY54" fmla="*/ 2799761 h 2837468"/>
              <a:gd name="connsiteX55" fmla="*/ 4157221 w 5590315"/>
              <a:gd name="connsiteY55" fmla="*/ 2818615 h 2837468"/>
              <a:gd name="connsiteX56" fmla="*/ 4091233 w 5590315"/>
              <a:gd name="connsiteY56" fmla="*/ 2828042 h 2837468"/>
              <a:gd name="connsiteX57" fmla="*/ 3987538 w 5590315"/>
              <a:gd name="connsiteY57" fmla="*/ 2790334 h 2837468"/>
              <a:gd name="connsiteX58" fmla="*/ 3874417 w 5590315"/>
              <a:gd name="connsiteY58" fmla="*/ 2743200 h 2837468"/>
              <a:gd name="connsiteX59" fmla="*/ 3846136 w 5590315"/>
              <a:gd name="connsiteY59" fmla="*/ 2724347 h 2837468"/>
              <a:gd name="connsiteX60" fmla="*/ 3714161 w 5590315"/>
              <a:gd name="connsiteY60" fmla="*/ 2667786 h 2837468"/>
              <a:gd name="connsiteX61" fmla="*/ 3657600 w 5590315"/>
              <a:gd name="connsiteY61" fmla="*/ 2648932 h 2837468"/>
              <a:gd name="connsiteX62" fmla="*/ 3601040 w 5590315"/>
              <a:gd name="connsiteY62" fmla="*/ 2639505 h 2837468"/>
              <a:gd name="connsiteX63" fmla="*/ 3525625 w 5590315"/>
              <a:gd name="connsiteY63" fmla="*/ 2620652 h 2837468"/>
              <a:gd name="connsiteX64" fmla="*/ 3403077 w 5590315"/>
              <a:gd name="connsiteY64" fmla="*/ 2630079 h 2837468"/>
              <a:gd name="connsiteX65" fmla="*/ 3271101 w 5590315"/>
              <a:gd name="connsiteY65" fmla="*/ 2648932 h 2837468"/>
              <a:gd name="connsiteX66" fmla="*/ 3242821 w 5590315"/>
              <a:gd name="connsiteY66" fmla="*/ 2658359 h 2837468"/>
              <a:gd name="connsiteX67" fmla="*/ 3205114 w 5590315"/>
              <a:gd name="connsiteY67" fmla="*/ 2667786 h 2837468"/>
              <a:gd name="connsiteX68" fmla="*/ 3148553 w 5590315"/>
              <a:gd name="connsiteY68" fmla="*/ 2686639 h 2837468"/>
              <a:gd name="connsiteX69" fmla="*/ 3035431 w 5590315"/>
              <a:gd name="connsiteY69" fmla="*/ 2724347 h 2837468"/>
              <a:gd name="connsiteX70" fmla="*/ 3007151 w 5590315"/>
              <a:gd name="connsiteY70" fmla="*/ 2733773 h 2837468"/>
              <a:gd name="connsiteX71" fmla="*/ 2978870 w 5590315"/>
              <a:gd name="connsiteY71" fmla="*/ 2743200 h 2837468"/>
              <a:gd name="connsiteX72" fmla="*/ 2941163 w 5590315"/>
              <a:gd name="connsiteY72" fmla="*/ 2752627 h 2837468"/>
              <a:gd name="connsiteX73" fmla="*/ 2884602 w 5590315"/>
              <a:gd name="connsiteY73" fmla="*/ 2771481 h 2837468"/>
              <a:gd name="connsiteX74" fmla="*/ 2856322 w 5590315"/>
              <a:gd name="connsiteY74" fmla="*/ 2780907 h 2837468"/>
              <a:gd name="connsiteX75" fmla="*/ 2818615 w 5590315"/>
              <a:gd name="connsiteY75" fmla="*/ 2790334 h 2837468"/>
              <a:gd name="connsiteX76" fmla="*/ 2762054 w 5590315"/>
              <a:gd name="connsiteY76" fmla="*/ 2809188 h 2837468"/>
              <a:gd name="connsiteX77" fmla="*/ 2696066 w 5590315"/>
              <a:gd name="connsiteY77" fmla="*/ 2828042 h 2837468"/>
              <a:gd name="connsiteX78" fmla="*/ 2658359 w 5590315"/>
              <a:gd name="connsiteY78" fmla="*/ 2837468 h 2837468"/>
              <a:gd name="connsiteX79" fmla="*/ 2432116 w 5590315"/>
              <a:gd name="connsiteY79" fmla="*/ 2799761 h 2837468"/>
              <a:gd name="connsiteX80" fmla="*/ 2394409 w 5590315"/>
              <a:gd name="connsiteY80" fmla="*/ 2780907 h 2837468"/>
              <a:gd name="connsiteX81" fmla="*/ 2366128 w 5590315"/>
              <a:gd name="connsiteY81" fmla="*/ 2771481 h 2837468"/>
              <a:gd name="connsiteX82" fmla="*/ 2262433 w 5590315"/>
              <a:gd name="connsiteY82" fmla="*/ 2705493 h 2837468"/>
              <a:gd name="connsiteX83" fmla="*/ 2224726 w 5590315"/>
              <a:gd name="connsiteY83" fmla="*/ 2686639 h 2837468"/>
              <a:gd name="connsiteX84" fmla="*/ 2196446 w 5590315"/>
              <a:gd name="connsiteY84" fmla="*/ 2658359 h 2837468"/>
              <a:gd name="connsiteX85" fmla="*/ 2168165 w 5590315"/>
              <a:gd name="connsiteY85" fmla="*/ 2648932 h 2837468"/>
              <a:gd name="connsiteX86" fmla="*/ 2111604 w 5590315"/>
              <a:gd name="connsiteY86" fmla="*/ 2611225 h 2837468"/>
              <a:gd name="connsiteX87" fmla="*/ 2036190 w 5590315"/>
              <a:gd name="connsiteY87" fmla="*/ 2582945 h 2837468"/>
              <a:gd name="connsiteX88" fmla="*/ 1866508 w 5590315"/>
              <a:gd name="connsiteY88" fmla="*/ 2601798 h 2837468"/>
              <a:gd name="connsiteX89" fmla="*/ 1838227 w 5590315"/>
              <a:gd name="connsiteY89" fmla="*/ 2611225 h 2837468"/>
              <a:gd name="connsiteX90" fmla="*/ 1772240 w 5590315"/>
              <a:gd name="connsiteY90" fmla="*/ 2620652 h 2837468"/>
              <a:gd name="connsiteX91" fmla="*/ 1734532 w 5590315"/>
              <a:gd name="connsiteY91" fmla="*/ 2630079 h 2837468"/>
              <a:gd name="connsiteX92" fmla="*/ 1687398 w 5590315"/>
              <a:gd name="connsiteY92" fmla="*/ 2639505 h 2837468"/>
              <a:gd name="connsiteX93" fmla="*/ 1659118 w 5590315"/>
              <a:gd name="connsiteY93" fmla="*/ 2648932 h 2837468"/>
              <a:gd name="connsiteX94" fmla="*/ 1555423 w 5590315"/>
              <a:gd name="connsiteY94" fmla="*/ 2667786 h 2837468"/>
              <a:gd name="connsiteX95" fmla="*/ 1451728 w 5590315"/>
              <a:gd name="connsiteY95" fmla="*/ 2696066 h 2837468"/>
              <a:gd name="connsiteX96" fmla="*/ 1404594 w 5590315"/>
              <a:gd name="connsiteY96" fmla="*/ 2705493 h 2837468"/>
              <a:gd name="connsiteX97" fmla="*/ 1376314 w 5590315"/>
              <a:gd name="connsiteY97" fmla="*/ 2714920 h 2837468"/>
              <a:gd name="connsiteX98" fmla="*/ 1338607 w 5590315"/>
              <a:gd name="connsiteY98" fmla="*/ 2724347 h 2837468"/>
              <a:gd name="connsiteX99" fmla="*/ 1310326 w 5590315"/>
              <a:gd name="connsiteY99" fmla="*/ 2733773 h 2837468"/>
              <a:gd name="connsiteX100" fmla="*/ 1197204 w 5590315"/>
              <a:gd name="connsiteY100" fmla="*/ 2762054 h 2837468"/>
              <a:gd name="connsiteX101" fmla="*/ 1159497 w 5590315"/>
              <a:gd name="connsiteY101" fmla="*/ 2771481 h 2837468"/>
              <a:gd name="connsiteX102" fmla="*/ 1112363 w 5590315"/>
              <a:gd name="connsiteY102" fmla="*/ 2780907 h 2837468"/>
              <a:gd name="connsiteX103" fmla="*/ 1084083 w 5590315"/>
              <a:gd name="connsiteY103" fmla="*/ 2790334 h 2837468"/>
              <a:gd name="connsiteX104" fmla="*/ 1008668 w 5590315"/>
              <a:gd name="connsiteY104" fmla="*/ 2809188 h 2837468"/>
              <a:gd name="connsiteX105" fmla="*/ 923827 w 5590315"/>
              <a:gd name="connsiteY105" fmla="*/ 2790334 h 2837468"/>
              <a:gd name="connsiteX106" fmla="*/ 886120 w 5590315"/>
              <a:gd name="connsiteY106" fmla="*/ 2771481 h 2837468"/>
              <a:gd name="connsiteX107" fmla="*/ 857840 w 5590315"/>
              <a:gd name="connsiteY107" fmla="*/ 2762054 h 2837468"/>
              <a:gd name="connsiteX108" fmla="*/ 829559 w 5590315"/>
              <a:gd name="connsiteY108" fmla="*/ 2743200 h 2837468"/>
              <a:gd name="connsiteX109" fmla="*/ 782425 w 5590315"/>
              <a:gd name="connsiteY109" fmla="*/ 2724347 h 2837468"/>
              <a:gd name="connsiteX110" fmla="*/ 744718 w 5590315"/>
              <a:gd name="connsiteY110" fmla="*/ 2696066 h 2837468"/>
              <a:gd name="connsiteX111" fmla="*/ 669303 w 5590315"/>
              <a:gd name="connsiteY111" fmla="*/ 2658359 h 2837468"/>
              <a:gd name="connsiteX112" fmla="*/ 641023 w 5590315"/>
              <a:gd name="connsiteY112" fmla="*/ 2639505 h 2837468"/>
              <a:gd name="connsiteX113" fmla="*/ 565609 w 5590315"/>
              <a:gd name="connsiteY113" fmla="*/ 2658359 h 2837468"/>
              <a:gd name="connsiteX114" fmla="*/ 518475 w 5590315"/>
              <a:gd name="connsiteY114" fmla="*/ 2667786 h 2837468"/>
              <a:gd name="connsiteX115" fmla="*/ 480767 w 5590315"/>
              <a:gd name="connsiteY115" fmla="*/ 2677213 h 2837468"/>
              <a:gd name="connsiteX116" fmla="*/ 386499 w 5590315"/>
              <a:gd name="connsiteY116" fmla="*/ 2696066 h 2837468"/>
              <a:gd name="connsiteX117" fmla="*/ 339365 w 5590315"/>
              <a:gd name="connsiteY117" fmla="*/ 2705493 h 2837468"/>
              <a:gd name="connsiteX118" fmla="*/ 263951 w 5590315"/>
              <a:gd name="connsiteY118" fmla="*/ 2733773 h 2837468"/>
              <a:gd name="connsiteX119" fmla="*/ 207390 w 5590315"/>
              <a:gd name="connsiteY119" fmla="*/ 2743200 h 2837468"/>
              <a:gd name="connsiteX120" fmla="*/ 113122 w 5590315"/>
              <a:gd name="connsiteY120" fmla="*/ 2780907 h 2837468"/>
              <a:gd name="connsiteX121" fmla="*/ 84842 w 5590315"/>
              <a:gd name="connsiteY121" fmla="*/ 2790334 h 2837468"/>
              <a:gd name="connsiteX122" fmla="*/ 56561 w 5590315"/>
              <a:gd name="connsiteY122" fmla="*/ 2799761 h 2837468"/>
              <a:gd name="connsiteX123" fmla="*/ 0 w 5590315"/>
              <a:gd name="connsiteY123" fmla="*/ 2828042 h 28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590315" h="2837468">
                <a:moveTo>
                  <a:pt x="5467547" y="0"/>
                </a:moveTo>
                <a:cubicBezTo>
                  <a:pt x="5451836" y="3142"/>
                  <a:pt x="5435871" y="5211"/>
                  <a:pt x="5420413" y="9427"/>
                </a:cubicBezTo>
                <a:cubicBezTo>
                  <a:pt x="5401240" y="14656"/>
                  <a:pt x="5363852" y="28281"/>
                  <a:pt x="5363852" y="28281"/>
                </a:cubicBezTo>
                <a:cubicBezTo>
                  <a:pt x="5366994" y="84842"/>
                  <a:pt x="5369511" y="141441"/>
                  <a:pt x="5373279" y="197963"/>
                </a:cubicBezTo>
                <a:cubicBezTo>
                  <a:pt x="5376816" y="251015"/>
                  <a:pt x="5372502" y="293564"/>
                  <a:pt x="5392132" y="339365"/>
                </a:cubicBezTo>
                <a:cubicBezTo>
                  <a:pt x="5397668" y="352281"/>
                  <a:pt x="5404701" y="364503"/>
                  <a:pt x="5410986" y="377072"/>
                </a:cubicBezTo>
                <a:cubicBezTo>
                  <a:pt x="5414128" y="389641"/>
                  <a:pt x="5415309" y="402871"/>
                  <a:pt x="5420413" y="414780"/>
                </a:cubicBezTo>
                <a:cubicBezTo>
                  <a:pt x="5436875" y="453192"/>
                  <a:pt x="5471690" y="463416"/>
                  <a:pt x="5495827" y="499621"/>
                </a:cubicBezTo>
                <a:cubicBezTo>
                  <a:pt x="5502112" y="509048"/>
                  <a:pt x="5509256" y="517955"/>
                  <a:pt x="5514681" y="527901"/>
                </a:cubicBezTo>
                <a:cubicBezTo>
                  <a:pt x="5528139" y="552575"/>
                  <a:pt x="5536798" y="579931"/>
                  <a:pt x="5552388" y="603316"/>
                </a:cubicBezTo>
                <a:lnTo>
                  <a:pt x="5571242" y="631596"/>
                </a:lnTo>
                <a:cubicBezTo>
                  <a:pt x="5577526" y="650450"/>
                  <a:pt x="5592290" y="668405"/>
                  <a:pt x="5590095" y="688157"/>
                </a:cubicBezTo>
                <a:cubicBezTo>
                  <a:pt x="5583811" y="744718"/>
                  <a:pt x="5585044" y="802629"/>
                  <a:pt x="5571242" y="857839"/>
                </a:cubicBezTo>
                <a:cubicBezTo>
                  <a:pt x="5556795" y="915627"/>
                  <a:pt x="5529490" y="909017"/>
                  <a:pt x="5495827" y="942681"/>
                </a:cubicBezTo>
                <a:cubicBezTo>
                  <a:pt x="5487816" y="950692"/>
                  <a:pt x="5484985" y="962950"/>
                  <a:pt x="5476974" y="970961"/>
                </a:cubicBezTo>
                <a:cubicBezTo>
                  <a:pt x="5465864" y="982071"/>
                  <a:pt x="5451195" y="989017"/>
                  <a:pt x="5439266" y="999242"/>
                </a:cubicBezTo>
                <a:cubicBezTo>
                  <a:pt x="5347359" y="1078020"/>
                  <a:pt x="5483544" y="973104"/>
                  <a:pt x="5373279" y="1055802"/>
                </a:cubicBezTo>
                <a:cubicBezTo>
                  <a:pt x="5339471" y="1123419"/>
                  <a:pt x="5347961" y="1090099"/>
                  <a:pt x="5363852" y="1206631"/>
                </a:cubicBezTo>
                <a:cubicBezTo>
                  <a:pt x="5374353" y="1283638"/>
                  <a:pt x="5380168" y="1293289"/>
                  <a:pt x="5401559" y="1357460"/>
                </a:cubicBezTo>
                <a:cubicBezTo>
                  <a:pt x="5404701" y="1366887"/>
                  <a:pt x="5406542" y="1376852"/>
                  <a:pt x="5410986" y="1385740"/>
                </a:cubicBezTo>
                <a:cubicBezTo>
                  <a:pt x="5417271" y="1398309"/>
                  <a:pt x="5424304" y="1410531"/>
                  <a:pt x="5429840" y="1423448"/>
                </a:cubicBezTo>
                <a:cubicBezTo>
                  <a:pt x="5445119" y="1459101"/>
                  <a:pt x="5436048" y="1454607"/>
                  <a:pt x="5448693" y="1498862"/>
                </a:cubicBezTo>
                <a:cubicBezTo>
                  <a:pt x="5456883" y="1527525"/>
                  <a:pt x="5476974" y="1583703"/>
                  <a:pt x="5476974" y="1583703"/>
                </a:cubicBezTo>
                <a:cubicBezTo>
                  <a:pt x="5480116" y="1602557"/>
                  <a:pt x="5482652" y="1621521"/>
                  <a:pt x="5486400" y="1640264"/>
                </a:cubicBezTo>
                <a:cubicBezTo>
                  <a:pt x="5488941" y="1652968"/>
                  <a:pt x="5493509" y="1665224"/>
                  <a:pt x="5495827" y="1677971"/>
                </a:cubicBezTo>
                <a:cubicBezTo>
                  <a:pt x="5499802" y="1699832"/>
                  <a:pt x="5502112" y="1721963"/>
                  <a:pt x="5505254" y="1743959"/>
                </a:cubicBezTo>
                <a:cubicBezTo>
                  <a:pt x="5502082" y="1761407"/>
                  <a:pt x="5500177" y="1849830"/>
                  <a:pt x="5467547" y="1875934"/>
                </a:cubicBezTo>
                <a:cubicBezTo>
                  <a:pt x="5459788" y="1882142"/>
                  <a:pt x="5448693" y="1882219"/>
                  <a:pt x="5439266" y="1885361"/>
                </a:cubicBezTo>
                <a:cubicBezTo>
                  <a:pt x="5393334" y="1954263"/>
                  <a:pt x="5454466" y="1872694"/>
                  <a:pt x="5382705" y="1932495"/>
                </a:cubicBezTo>
                <a:cubicBezTo>
                  <a:pt x="5302757" y="1999118"/>
                  <a:pt x="5440095" y="1922655"/>
                  <a:pt x="5326145" y="1979629"/>
                </a:cubicBezTo>
                <a:cubicBezTo>
                  <a:pt x="5329287" y="2026763"/>
                  <a:pt x="5330626" y="2074052"/>
                  <a:pt x="5335571" y="2121031"/>
                </a:cubicBezTo>
                <a:cubicBezTo>
                  <a:pt x="5336927" y="2133916"/>
                  <a:pt x="5341275" y="2146329"/>
                  <a:pt x="5344998" y="2158738"/>
                </a:cubicBezTo>
                <a:cubicBezTo>
                  <a:pt x="5350709" y="2177773"/>
                  <a:pt x="5357567" y="2196445"/>
                  <a:pt x="5363852" y="2215299"/>
                </a:cubicBezTo>
                <a:cubicBezTo>
                  <a:pt x="5366994" y="2224726"/>
                  <a:pt x="5367767" y="2235312"/>
                  <a:pt x="5373279" y="2243580"/>
                </a:cubicBezTo>
                <a:lnTo>
                  <a:pt x="5392132" y="2271860"/>
                </a:lnTo>
                <a:cubicBezTo>
                  <a:pt x="5410249" y="2362445"/>
                  <a:pt x="5389189" y="2278639"/>
                  <a:pt x="5420413" y="2356701"/>
                </a:cubicBezTo>
                <a:cubicBezTo>
                  <a:pt x="5442812" y="2412698"/>
                  <a:pt x="5434805" y="2402362"/>
                  <a:pt x="5448693" y="2450969"/>
                </a:cubicBezTo>
                <a:cubicBezTo>
                  <a:pt x="5451423" y="2460524"/>
                  <a:pt x="5454978" y="2469823"/>
                  <a:pt x="5458120" y="2479250"/>
                </a:cubicBezTo>
                <a:cubicBezTo>
                  <a:pt x="5451835" y="2532668"/>
                  <a:pt x="5455463" y="2588215"/>
                  <a:pt x="5439266" y="2639505"/>
                </a:cubicBezTo>
                <a:cubicBezTo>
                  <a:pt x="5435034" y="2652905"/>
                  <a:pt x="5413760" y="2651387"/>
                  <a:pt x="5401559" y="2658359"/>
                </a:cubicBezTo>
                <a:cubicBezTo>
                  <a:pt x="5391722" y="2663980"/>
                  <a:pt x="5383116" y="2671592"/>
                  <a:pt x="5373279" y="2677213"/>
                </a:cubicBezTo>
                <a:cubicBezTo>
                  <a:pt x="5361078" y="2684185"/>
                  <a:pt x="5347772" y="2689094"/>
                  <a:pt x="5335571" y="2696066"/>
                </a:cubicBezTo>
                <a:cubicBezTo>
                  <a:pt x="5295882" y="2718745"/>
                  <a:pt x="5317073" y="2714777"/>
                  <a:pt x="5269584" y="2733773"/>
                </a:cubicBezTo>
                <a:cubicBezTo>
                  <a:pt x="5231331" y="2749074"/>
                  <a:pt x="5212355" y="2752794"/>
                  <a:pt x="5175316" y="2762054"/>
                </a:cubicBezTo>
                <a:cubicBezTo>
                  <a:pt x="5096759" y="2755769"/>
                  <a:pt x="5017972" y="2751903"/>
                  <a:pt x="4939646" y="2743200"/>
                </a:cubicBezTo>
                <a:cubicBezTo>
                  <a:pt x="4904729" y="2739320"/>
                  <a:pt x="4870605" y="2730123"/>
                  <a:pt x="4835951" y="2724347"/>
                </a:cubicBezTo>
                <a:cubicBezTo>
                  <a:pt x="4795183" y="2717552"/>
                  <a:pt x="4754252" y="2711778"/>
                  <a:pt x="4713402" y="2705493"/>
                </a:cubicBezTo>
                <a:cubicBezTo>
                  <a:pt x="4663126" y="2708635"/>
                  <a:pt x="4612721" y="2710144"/>
                  <a:pt x="4562574" y="2714920"/>
                </a:cubicBezTo>
                <a:cubicBezTo>
                  <a:pt x="4546624" y="2716439"/>
                  <a:pt x="4531052" y="2720744"/>
                  <a:pt x="4515440" y="2724347"/>
                </a:cubicBezTo>
                <a:cubicBezTo>
                  <a:pt x="4490192" y="2730173"/>
                  <a:pt x="4465163" y="2736916"/>
                  <a:pt x="4440025" y="2743200"/>
                </a:cubicBezTo>
                <a:cubicBezTo>
                  <a:pt x="4427456" y="2746342"/>
                  <a:pt x="4414609" y="2748530"/>
                  <a:pt x="4402318" y="2752627"/>
                </a:cubicBezTo>
                <a:cubicBezTo>
                  <a:pt x="4392891" y="2755769"/>
                  <a:pt x="4383592" y="2759324"/>
                  <a:pt x="4374037" y="2762054"/>
                </a:cubicBezTo>
                <a:cubicBezTo>
                  <a:pt x="4361580" y="2765613"/>
                  <a:pt x="4348739" y="2767758"/>
                  <a:pt x="4336330" y="2771481"/>
                </a:cubicBezTo>
                <a:cubicBezTo>
                  <a:pt x="4317295" y="2777192"/>
                  <a:pt x="4299256" y="2786436"/>
                  <a:pt x="4279769" y="2790334"/>
                </a:cubicBezTo>
                <a:cubicBezTo>
                  <a:pt x="4264058" y="2793476"/>
                  <a:pt x="4248247" y="2796158"/>
                  <a:pt x="4232635" y="2799761"/>
                </a:cubicBezTo>
                <a:cubicBezTo>
                  <a:pt x="4207387" y="2805588"/>
                  <a:pt x="4182872" y="2814950"/>
                  <a:pt x="4157221" y="2818615"/>
                </a:cubicBezTo>
                <a:lnTo>
                  <a:pt x="4091233" y="2828042"/>
                </a:lnTo>
                <a:cubicBezTo>
                  <a:pt x="3972410" y="2788434"/>
                  <a:pt x="4092470" y="2829684"/>
                  <a:pt x="3987538" y="2790334"/>
                </a:cubicBezTo>
                <a:cubicBezTo>
                  <a:pt x="3924086" y="2766539"/>
                  <a:pt x="3986441" y="2799211"/>
                  <a:pt x="3874417" y="2743200"/>
                </a:cubicBezTo>
                <a:cubicBezTo>
                  <a:pt x="3864283" y="2738133"/>
                  <a:pt x="3855973" y="2729968"/>
                  <a:pt x="3846136" y="2724347"/>
                </a:cubicBezTo>
                <a:cubicBezTo>
                  <a:pt x="3811023" y="2704283"/>
                  <a:pt x="3742328" y="2677175"/>
                  <a:pt x="3714161" y="2667786"/>
                </a:cubicBezTo>
                <a:cubicBezTo>
                  <a:pt x="3695307" y="2661501"/>
                  <a:pt x="3676880" y="2653752"/>
                  <a:pt x="3657600" y="2648932"/>
                </a:cubicBezTo>
                <a:cubicBezTo>
                  <a:pt x="3639057" y="2644296"/>
                  <a:pt x="3619729" y="2643510"/>
                  <a:pt x="3601040" y="2639505"/>
                </a:cubicBezTo>
                <a:cubicBezTo>
                  <a:pt x="3575703" y="2634076"/>
                  <a:pt x="3550763" y="2626936"/>
                  <a:pt x="3525625" y="2620652"/>
                </a:cubicBezTo>
                <a:lnTo>
                  <a:pt x="3403077" y="2630079"/>
                </a:lnTo>
                <a:cubicBezTo>
                  <a:pt x="3356981" y="2634269"/>
                  <a:pt x="3315353" y="2637869"/>
                  <a:pt x="3271101" y="2648932"/>
                </a:cubicBezTo>
                <a:cubicBezTo>
                  <a:pt x="3261461" y="2651342"/>
                  <a:pt x="3252375" y="2655629"/>
                  <a:pt x="3242821" y="2658359"/>
                </a:cubicBezTo>
                <a:cubicBezTo>
                  <a:pt x="3230364" y="2661918"/>
                  <a:pt x="3217523" y="2664063"/>
                  <a:pt x="3205114" y="2667786"/>
                </a:cubicBezTo>
                <a:cubicBezTo>
                  <a:pt x="3186079" y="2673497"/>
                  <a:pt x="3167407" y="2680355"/>
                  <a:pt x="3148553" y="2686639"/>
                </a:cubicBezTo>
                <a:lnTo>
                  <a:pt x="3035431" y="2724347"/>
                </a:lnTo>
                <a:lnTo>
                  <a:pt x="3007151" y="2733773"/>
                </a:lnTo>
                <a:cubicBezTo>
                  <a:pt x="2997724" y="2736915"/>
                  <a:pt x="2988510" y="2740790"/>
                  <a:pt x="2978870" y="2743200"/>
                </a:cubicBezTo>
                <a:cubicBezTo>
                  <a:pt x="2966301" y="2746342"/>
                  <a:pt x="2953572" y="2748904"/>
                  <a:pt x="2941163" y="2752627"/>
                </a:cubicBezTo>
                <a:cubicBezTo>
                  <a:pt x="2922128" y="2758338"/>
                  <a:pt x="2903456" y="2765197"/>
                  <a:pt x="2884602" y="2771481"/>
                </a:cubicBezTo>
                <a:cubicBezTo>
                  <a:pt x="2875175" y="2774623"/>
                  <a:pt x="2865962" y="2778497"/>
                  <a:pt x="2856322" y="2780907"/>
                </a:cubicBezTo>
                <a:cubicBezTo>
                  <a:pt x="2843753" y="2784049"/>
                  <a:pt x="2831024" y="2786611"/>
                  <a:pt x="2818615" y="2790334"/>
                </a:cubicBezTo>
                <a:cubicBezTo>
                  <a:pt x="2799580" y="2796045"/>
                  <a:pt x="2781334" y="2804368"/>
                  <a:pt x="2762054" y="2809188"/>
                </a:cubicBezTo>
                <a:cubicBezTo>
                  <a:pt x="2644125" y="2838671"/>
                  <a:pt x="2790773" y="2800984"/>
                  <a:pt x="2696066" y="2828042"/>
                </a:cubicBezTo>
                <a:cubicBezTo>
                  <a:pt x="2683609" y="2831601"/>
                  <a:pt x="2670928" y="2834326"/>
                  <a:pt x="2658359" y="2837468"/>
                </a:cubicBezTo>
                <a:cubicBezTo>
                  <a:pt x="2593848" y="2828867"/>
                  <a:pt x="2499035" y="2820352"/>
                  <a:pt x="2432116" y="2799761"/>
                </a:cubicBezTo>
                <a:cubicBezTo>
                  <a:pt x="2418685" y="2795628"/>
                  <a:pt x="2407325" y="2786443"/>
                  <a:pt x="2394409" y="2780907"/>
                </a:cubicBezTo>
                <a:cubicBezTo>
                  <a:pt x="2385276" y="2776993"/>
                  <a:pt x="2375555" y="2774623"/>
                  <a:pt x="2366128" y="2771481"/>
                </a:cubicBezTo>
                <a:cubicBezTo>
                  <a:pt x="2327240" y="2745555"/>
                  <a:pt x="2302380" y="2727686"/>
                  <a:pt x="2262433" y="2705493"/>
                </a:cubicBezTo>
                <a:cubicBezTo>
                  <a:pt x="2250149" y="2698668"/>
                  <a:pt x="2236161" y="2694807"/>
                  <a:pt x="2224726" y="2686639"/>
                </a:cubicBezTo>
                <a:cubicBezTo>
                  <a:pt x="2213878" y="2678890"/>
                  <a:pt x="2207538" y="2665754"/>
                  <a:pt x="2196446" y="2658359"/>
                </a:cubicBezTo>
                <a:cubicBezTo>
                  <a:pt x="2188178" y="2652847"/>
                  <a:pt x="2176851" y="2653758"/>
                  <a:pt x="2168165" y="2648932"/>
                </a:cubicBezTo>
                <a:cubicBezTo>
                  <a:pt x="2148357" y="2637928"/>
                  <a:pt x="2133100" y="2618391"/>
                  <a:pt x="2111604" y="2611225"/>
                </a:cubicBezTo>
                <a:cubicBezTo>
                  <a:pt x="2067271" y="2596447"/>
                  <a:pt x="2092550" y="2605488"/>
                  <a:pt x="2036190" y="2582945"/>
                </a:cubicBezTo>
                <a:cubicBezTo>
                  <a:pt x="2009109" y="2585653"/>
                  <a:pt x="1899137" y="2595865"/>
                  <a:pt x="1866508" y="2601798"/>
                </a:cubicBezTo>
                <a:cubicBezTo>
                  <a:pt x="1856731" y="2603576"/>
                  <a:pt x="1847971" y="2609276"/>
                  <a:pt x="1838227" y="2611225"/>
                </a:cubicBezTo>
                <a:cubicBezTo>
                  <a:pt x="1816440" y="2615583"/>
                  <a:pt x="1794101" y="2616677"/>
                  <a:pt x="1772240" y="2620652"/>
                </a:cubicBezTo>
                <a:cubicBezTo>
                  <a:pt x="1759493" y="2622970"/>
                  <a:pt x="1747180" y="2627269"/>
                  <a:pt x="1734532" y="2630079"/>
                </a:cubicBezTo>
                <a:cubicBezTo>
                  <a:pt x="1718891" y="2633555"/>
                  <a:pt x="1702942" y="2635619"/>
                  <a:pt x="1687398" y="2639505"/>
                </a:cubicBezTo>
                <a:cubicBezTo>
                  <a:pt x="1677758" y="2641915"/>
                  <a:pt x="1668758" y="2646522"/>
                  <a:pt x="1659118" y="2648932"/>
                </a:cubicBezTo>
                <a:cubicBezTo>
                  <a:pt x="1632768" y="2655520"/>
                  <a:pt x="1580637" y="2663584"/>
                  <a:pt x="1555423" y="2667786"/>
                </a:cubicBezTo>
                <a:cubicBezTo>
                  <a:pt x="1514788" y="2681332"/>
                  <a:pt x="1504898" y="2685432"/>
                  <a:pt x="1451728" y="2696066"/>
                </a:cubicBezTo>
                <a:cubicBezTo>
                  <a:pt x="1436017" y="2699208"/>
                  <a:pt x="1420138" y="2701607"/>
                  <a:pt x="1404594" y="2705493"/>
                </a:cubicBezTo>
                <a:cubicBezTo>
                  <a:pt x="1394954" y="2707903"/>
                  <a:pt x="1385868" y="2712190"/>
                  <a:pt x="1376314" y="2714920"/>
                </a:cubicBezTo>
                <a:cubicBezTo>
                  <a:pt x="1363857" y="2718479"/>
                  <a:pt x="1351064" y="2720788"/>
                  <a:pt x="1338607" y="2724347"/>
                </a:cubicBezTo>
                <a:cubicBezTo>
                  <a:pt x="1329052" y="2727077"/>
                  <a:pt x="1319913" y="2731158"/>
                  <a:pt x="1310326" y="2733773"/>
                </a:cubicBezTo>
                <a:cubicBezTo>
                  <a:pt x="1310295" y="2733782"/>
                  <a:pt x="1216073" y="2757337"/>
                  <a:pt x="1197204" y="2762054"/>
                </a:cubicBezTo>
                <a:cubicBezTo>
                  <a:pt x="1184635" y="2765196"/>
                  <a:pt x="1172201" y="2768940"/>
                  <a:pt x="1159497" y="2771481"/>
                </a:cubicBezTo>
                <a:cubicBezTo>
                  <a:pt x="1143786" y="2774623"/>
                  <a:pt x="1127907" y="2777021"/>
                  <a:pt x="1112363" y="2780907"/>
                </a:cubicBezTo>
                <a:cubicBezTo>
                  <a:pt x="1102723" y="2783317"/>
                  <a:pt x="1093723" y="2787924"/>
                  <a:pt x="1084083" y="2790334"/>
                </a:cubicBezTo>
                <a:lnTo>
                  <a:pt x="1008668" y="2809188"/>
                </a:lnTo>
                <a:cubicBezTo>
                  <a:pt x="980388" y="2802903"/>
                  <a:pt x="951516" y="2798854"/>
                  <a:pt x="923827" y="2790334"/>
                </a:cubicBezTo>
                <a:cubicBezTo>
                  <a:pt x="910396" y="2786201"/>
                  <a:pt x="899036" y="2777017"/>
                  <a:pt x="886120" y="2771481"/>
                </a:cubicBezTo>
                <a:cubicBezTo>
                  <a:pt x="876987" y="2767567"/>
                  <a:pt x="866728" y="2766498"/>
                  <a:pt x="857840" y="2762054"/>
                </a:cubicBezTo>
                <a:cubicBezTo>
                  <a:pt x="847706" y="2756987"/>
                  <a:pt x="839693" y="2748267"/>
                  <a:pt x="829559" y="2743200"/>
                </a:cubicBezTo>
                <a:cubicBezTo>
                  <a:pt x="814424" y="2735633"/>
                  <a:pt x="797217" y="2732565"/>
                  <a:pt x="782425" y="2724347"/>
                </a:cubicBezTo>
                <a:cubicBezTo>
                  <a:pt x="768691" y="2716717"/>
                  <a:pt x="757791" y="2704781"/>
                  <a:pt x="744718" y="2696066"/>
                </a:cubicBezTo>
                <a:cubicBezTo>
                  <a:pt x="700196" y="2666385"/>
                  <a:pt x="708928" y="2671567"/>
                  <a:pt x="669303" y="2658359"/>
                </a:cubicBezTo>
                <a:cubicBezTo>
                  <a:pt x="659876" y="2652074"/>
                  <a:pt x="652353" y="2639505"/>
                  <a:pt x="641023" y="2639505"/>
                </a:cubicBezTo>
                <a:cubicBezTo>
                  <a:pt x="615111" y="2639505"/>
                  <a:pt x="591017" y="2653277"/>
                  <a:pt x="565609" y="2658359"/>
                </a:cubicBezTo>
                <a:cubicBezTo>
                  <a:pt x="549898" y="2661501"/>
                  <a:pt x="534116" y="2664310"/>
                  <a:pt x="518475" y="2667786"/>
                </a:cubicBezTo>
                <a:cubicBezTo>
                  <a:pt x="505827" y="2670597"/>
                  <a:pt x="493436" y="2674498"/>
                  <a:pt x="480767" y="2677213"/>
                </a:cubicBezTo>
                <a:cubicBezTo>
                  <a:pt x="449433" y="2683927"/>
                  <a:pt x="417922" y="2689782"/>
                  <a:pt x="386499" y="2696066"/>
                </a:cubicBezTo>
                <a:cubicBezTo>
                  <a:pt x="370788" y="2699208"/>
                  <a:pt x="354241" y="2699542"/>
                  <a:pt x="339365" y="2705493"/>
                </a:cubicBezTo>
                <a:cubicBezTo>
                  <a:pt x="330181" y="2709167"/>
                  <a:pt x="280583" y="2730077"/>
                  <a:pt x="263951" y="2733773"/>
                </a:cubicBezTo>
                <a:cubicBezTo>
                  <a:pt x="245292" y="2737919"/>
                  <a:pt x="226244" y="2740058"/>
                  <a:pt x="207390" y="2743200"/>
                </a:cubicBezTo>
                <a:cubicBezTo>
                  <a:pt x="151905" y="2770943"/>
                  <a:pt x="183018" y="2757609"/>
                  <a:pt x="113122" y="2780907"/>
                </a:cubicBezTo>
                <a:lnTo>
                  <a:pt x="84842" y="2790334"/>
                </a:lnTo>
                <a:cubicBezTo>
                  <a:pt x="75415" y="2793476"/>
                  <a:pt x="65449" y="2795317"/>
                  <a:pt x="56561" y="2799761"/>
                </a:cubicBezTo>
                <a:lnTo>
                  <a:pt x="0" y="2828042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752437"/>
            <a:ext cx="6178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Коллективные  работы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68" y="386543"/>
            <a:ext cx="3070938" cy="40945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792" y="159510"/>
            <a:ext cx="2854914" cy="3806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8811" y="2152813"/>
            <a:ext cx="3008650" cy="362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8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3497344" y="3836709"/>
            <a:ext cx="5590315" cy="2837468"/>
          </a:xfrm>
          <a:custGeom>
            <a:avLst/>
            <a:gdLst>
              <a:gd name="connsiteX0" fmla="*/ 5467547 w 5590315"/>
              <a:gd name="connsiteY0" fmla="*/ 0 h 2837468"/>
              <a:gd name="connsiteX1" fmla="*/ 5420413 w 5590315"/>
              <a:gd name="connsiteY1" fmla="*/ 9427 h 2837468"/>
              <a:gd name="connsiteX2" fmla="*/ 5363852 w 5590315"/>
              <a:gd name="connsiteY2" fmla="*/ 28281 h 2837468"/>
              <a:gd name="connsiteX3" fmla="*/ 5373279 w 5590315"/>
              <a:gd name="connsiteY3" fmla="*/ 197963 h 2837468"/>
              <a:gd name="connsiteX4" fmla="*/ 5392132 w 5590315"/>
              <a:gd name="connsiteY4" fmla="*/ 339365 h 2837468"/>
              <a:gd name="connsiteX5" fmla="*/ 5410986 w 5590315"/>
              <a:gd name="connsiteY5" fmla="*/ 377072 h 2837468"/>
              <a:gd name="connsiteX6" fmla="*/ 5420413 w 5590315"/>
              <a:gd name="connsiteY6" fmla="*/ 414780 h 2837468"/>
              <a:gd name="connsiteX7" fmla="*/ 5495827 w 5590315"/>
              <a:gd name="connsiteY7" fmla="*/ 499621 h 2837468"/>
              <a:gd name="connsiteX8" fmla="*/ 5514681 w 5590315"/>
              <a:gd name="connsiteY8" fmla="*/ 527901 h 2837468"/>
              <a:gd name="connsiteX9" fmla="*/ 5552388 w 5590315"/>
              <a:gd name="connsiteY9" fmla="*/ 603316 h 2837468"/>
              <a:gd name="connsiteX10" fmla="*/ 5571242 w 5590315"/>
              <a:gd name="connsiteY10" fmla="*/ 631596 h 2837468"/>
              <a:gd name="connsiteX11" fmla="*/ 5590095 w 5590315"/>
              <a:gd name="connsiteY11" fmla="*/ 688157 h 2837468"/>
              <a:gd name="connsiteX12" fmla="*/ 5571242 w 5590315"/>
              <a:gd name="connsiteY12" fmla="*/ 857839 h 2837468"/>
              <a:gd name="connsiteX13" fmla="*/ 5495827 w 5590315"/>
              <a:gd name="connsiteY13" fmla="*/ 942681 h 2837468"/>
              <a:gd name="connsiteX14" fmla="*/ 5476974 w 5590315"/>
              <a:gd name="connsiteY14" fmla="*/ 970961 h 2837468"/>
              <a:gd name="connsiteX15" fmla="*/ 5439266 w 5590315"/>
              <a:gd name="connsiteY15" fmla="*/ 999242 h 2837468"/>
              <a:gd name="connsiteX16" fmla="*/ 5373279 w 5590315"/>
              <a:gd name="connsiteY16" fmla="*/ 1055802 h 2837468"/>
              <a:gd name="connsiteX17" fmla="*/ 5363852 w 5590315"/>
              <a:gd name="connsiteY17" fmla="*/ 1206631 h 2837468"/>
              <a:gd name="connsiteX18" fmla="*/ 5401559 w 5590315"/>
              <a:gd name="connsiteY18" fmla="*/ 1357460 h 2837468"/>
              <a:gd name="connsiteX19" fmla="*/ 5410986 w 5590315"/>
              <a:gd name="connsiteY19" fmla="*/ 1385740 h 2837468"/>
              <a:gd name="connsiteX20" fmla="*/ 5429840 w 5590315"/>
              <a:gd name="connsiteY20" fmla="*/ 1423448 h 2837468"/>
              <a:gd name="connsiteX21" fmla="*/ 5448693 w 5590315"/>
              <a:gd name="connsiteY21" fmla="*/ 1498862 h 2837468"/>
              <a:gd name="connsiteX22" fmla="*/ 5476974 w 5590315"/>
              <a:gd name="connsiteY22" fmla="*/ 1583703 h 2837468"/>
              <a:gd name="connsiteX23" fmla="*/ 5486400 w 5590315"/>
              <a:gd name="connsiteY23" fmla="*/ 1640264 h 2837468"/>
              <a:gd name="connsiteX24" fmla="*/ 5495827 w 5590315"/>
              <a:gd name="connsiteY24" fmla="*/ 1677971 h 2837468"/>
              <a:gd name="connsiteX25" fmla="*/ 5505254 w 5590315"/>
              <a:gd name="connsiteY25" fmla="*/ 1743959 h 2837468"/>
              <a:gd name="connsiteX26" fmla="*/ 5467547 w 5590315"/>
              <a:gd name="connsiteY26" fmla="*/ 1875934 h 2837468"/>
              <a:gd name="connsiteX27" fmla="*/ 5439266 w 5590315"/>
              <a:gd name="connsiteY27" fmla="*/ 1885361 h 2837468"/>
              <a:gd name="connsiteX28" fmla="*/ 5382705 w 5590315"/>
              <a:gd name="connsiteY28" fmla="*/ 1932495 h 2837468"/>
              <a:gd name="connsiteX29" fmla="*/ 5326145 w 5590315"/>
              <a:gd name="connsiteY29" fmla="*/ 1979629 h 2837468"/>
              <a:gd name="connsiteX30" fmla="*/ 5335571 w 5590315"/>
              <a:gd name="connsiteY30" fmla="*/ 2121031 h 2837468"/>
              <a:gd name="connsiteX31" fmla="*/ 5344998 w 5590315"/>
              <a:gd name="connsiteY31" fmla="*/ 2158738 h 2837468"/>
              <a:gd name="connsiteX32" fmla="*/ 5363852 w 5590315"/>
              <a:gd name="connsiteY32" fmla="*/ 2215299 h 2837468"/>
              <a:gd name="connsiteX33" fmla="*/ 5373279 w 5590315"/>
              <a:gd name="connsiteY33" fmla="*/ 2243580 h 2837468"/>
              <a:gd name="connsiteX34" fmla="*/ 5392132 w 5590315"/>
              <a:gd name="connsiteY34" fmla="*/ 2271860 h 2837468"/>
              <a:gd name="connsiteX35" fmla="*/ 5420413 w 5590315"/>
              <a:gd name="connsiteY35" fmla="*/ 2356701 h 2837468"/>
              <a:gd name="connsiteX36" fmla="*/ 5448693 w 5590315"/>
              <a:gd name="connsiteY36" fmla="*/ 2450969 h 2837468"/>
              <a:gd name="connsiteX37" fmla="*/ 5458120 w 5590315"/>
              <a:gd name="connsiteY37" fmla="*/ 2479250 h 2837468"/>
              <a:gd name="connsiteX38" fmla="*/ 5439266 w 5590315"/>
              <a:gd name="connsiteY38" fmla="*/ 2639505 h 2837468"/>
              <a:gd name="connsiteX39" fmla="*/ 5401559 w 5590315"/>
              <a:gd name="connsiteY39" fmla="*/ 2658359 h 2837468"/>
              <a:gd name="connsiteX40" fmla="*/ 5373279 w 5590315"/>
              <a:gd name="connsiteY40" fmla="*/ 2677213 h 2837468"/>
              <a:gd name="connsiteX41" fmla="*/ 5335571 w 5590315"/>
              <a:gd name="connsiteY41" fmla="*/ 2696066 h 2837468"/>
              <a:gd name="connsiteX42" fmla="*/ 5269584 w 5590315"/>
              <a:gd name="connsiteY42" fmla="*/ 2733773 h 2837468"/>
              <a:gd name="connsiteX43" fmla="*/ 5175316 w 5590315"/>
              <a:gd name="connsiteY43" fmla="*/ 2762054 h 2837468"/>
              <a:gd name="connsiteX44" fmla="*/ 4939646 w 5590315"/>
              <a:gd name="connsiteY44" fmla="*/ 2743200 h 2837468"/>
              <a:gd name="connsiteX45" fmla="*/ 4835951 w 5590315"/>
              <a:gd name="connsiteY45" fmla="*/ 2724347 h 2837468"/>
              <a:gd name="connsiteX46" fmla="*/ 4713402 w 5590315"/>
              <a:gd name="connsiteY46" fmla="*/ 2705493 h 2837468"/>
              <a:gd name="connsiteX47" fmla="*/ 4562574 w 5590315"/>
              <a:gd name="connsiteY47" fmla="*/ 2714920 h 2837468"/>
              <a:gd name="connsiteX48" fmla="*/ 4515440 w 5590315"/>
              <a:gd name="connsiteY48" fmla="*/ 2724347 h 2837468"/>
              <a:gd name="connsiteX49" fmla="*/ 4440025 w 5590315"/>
              <a:gd name="connsiteY49" fmla="*/ 2743200 h 2837468"/>
              <a:gd name="connsiteX50" fmla="*/ 4402318 w 5590315"/>
              <a:gd name="connsiteY50" fmla="*/ 2752627 h 2837468"/>
              <a:gd name="connsiteX51" fmla="*/ 4374037 w 5590315"/>
              <a:gd name="connsiteY51" fmla="*/ 2762054 h 2837468"/>
              <a:gd name="connsiteX52" fmla="*/ 4336330 w 5590315"/>
              <a:gd name="connsiteY52" fmla="*/ 2771481 h 2837468"/>
              <a:gd name="connsiteX53" fmla="*/ 4279769 w 5590315"/>
              <a:gd name="connsiteY53" fmla="*/ 2790334 h 2837468"/>
              <a:gd name="connsiteX54" fmla="*/ 4232635 w 5590315"/>
              <a:gd name="connsiteY54" fmla="*/ 2799761 h 2837468"/>
              <a:gd name="connsiteX55" fmla="*/ 4157221 w 5590315"/>
              <a:gd name="connsiteY55" fmla="*/ 2818615 h 2837468"/>
              <a:gd name="connsiteX56" fmla="*/ 4091233 w 5590315"/>
              <a:gd name="connsiteY56" fmla="*/ 2828042 h 2837468"/>
              <a:gd name="connsiteX57" fmla="*/ 3987538 w 5590315"/>
              <a:gd name="connsiteY57" fmla="*/ 2790334 h 2837468"/>
              <a:gd name="connsiteX58" fmla="*/ 3874417 w 5590315"/>
              <a:gd name="connsiteY58" fmla="*/ 2743200 h 2837468"/>
              <a:gd name="connsiteX59" fmla="*/ 3846136 w 5590315"/>
              <a:gd name="connsiteY59" fmla="*/ 2724347 h 2837468"/>
              <a:gd name="connsiteX60" fmla="*/ 3714161 w 5590315"/>
              <a:gd name="connsiteY60" fmla="*/ 2667786 h 2837468"/>
              <a:gd name="connsiteX61" fmla="*/ 3657600 w 5590315"/>
              <a:gd name="connsiteY61" fmla="*/ 2648932 h 2837468"/>
              <a:gd name="connsiteX62" fmla="*/ 3601040 w 5590315"/>
              <a:gd name="connsiteY62" fmla="*/ 2639505 h 2837468"/>
              <a:gd name="connsiteX63" fmla="*/ 3525625 w 5590315"/>
              <a:gd name="connsiteY63" fmla="*/ 2620652 h 2837468"/>
              <a:gd name="connsiteX64" fmla="*/ 3403077 w 5590315"/>
              <a:gd name="connsiteY64" fmla="*/ 2630079 h 2837468"/>
              <a:gd name="connsiteX65" fmla="*/ 3271101 w 5590315"/>
              <a:gd name="connsiteY65" fmla="*/ 2648932 h 2837468"/>
              <a:gd name="connsiteX66" fmla="*/ 3242821 w 5590315"/>
              <a:gd name="connsiteY66" fmla="*/ 2658359 h 2837468"/>
              <a:gd name="connsiteX67" fmla="*/ 3205114 w 5590315"/>
              <a:gd name="connsiteY67" fmla="*/ 2667786 h 2837468"/>
              <a:gd name="connsiteX68" fmla="*/ 3148553 w 5590315"/>
              <a:gd name="connsiteY68" fmla="*/ 2686639 h 2837468"/>
              <a:gd name="connsiteX69" fmla="*/ 3035431 w 5590315"/>
              <a:gd name="connsiteY69" fmla="*/ 2724347 h 2837468"/>
              <a:gd name="connsiteX70" fmla="*/ 3007151 w 5590315"/>
              <a:gd name="connsiteY70" fmla="*/ 2733773 h 2837468"/>
              <a:gd name="connsiteX71" fmla="*/ 2978870 w 5590315"/>
              <a:gd name="connsiteY71" fmla="*/ 2743200 h 2837468"/>
              <a:gd name="connsiteX72" fmla="*/ 2941163 w 5590315"/>
              <a:gd name="connsiteY72" fmla="*/ 2752627 h 2837468"/>
              <a:gd name="connsiteX73" fmla="*/ 2884602 w 5590315"/>
              <a:gd name="connsiteY73" fmla="*/ 2771481 h 2837468"/>
              <a:gd name="connsiteX74" fmla="*/ 2856322 w 5590315"/>
              <a:gd name="connsiteY74" fmla="*/ 2780907 h 2837468"/>
              <a:gd name="connsiteX75" fmla="*/ 2818615 w 5590315"/>
              <a:gd name="connsiteY75" fmla="*/ 2790334 h 2837468"/>
              <a:gd name="connsiteX76" fmla="*/ 2762054 w 5590315"/>
              <a:gd name="connsiteY76" fmla="*/ 2809188 h 2837468"/>
              <a:gd name="connsiteX77" fmla="*/ 2696066 w 5590315"/>
              <a:gd name="connsiteY77" fmla="*/ 2828042 h 2837468"/>
              <a:gd name="connsiteX78" fmla="*/ 2658359 w 5590315"/>
              <a:gd name="connsiteY78" fmla="*/ 2837468 h 2837468"/>
              <a:gd name="connsiteX79" fmla="*/ 2432116 w 5590315"/>
              <a:gd name="connsiteY79" fmla="*/ 2799761 h 2837468"/>
              <a:gd name="connsiteX80" fmla="*/ 2394409 w 5590315"/>
              <a:gd name="connsiteY80" fmla="*/ 2780907 h 2837468"/>
              <a:gd name="connsiteX81" fmla="*/ 2366128 w 5590315"/>
              <a:gd name="connsiteY81" fmla="*/ 2771481 h 2837468"/>
              <a:gd name="connsiteX82" fmla="*/ 2262433 w 5590315"/>
              <a:gd name="connsiteY82" fmla="*/ 2705493 h 2837468"/>
              <a:gd name="connsiteX83" fmla="*/ 2224726 w 5590315"/>
              <a:gd name="connsiteY83" fmla="*/ 2686639 h 2837468"/>
              <a:gd name="connsiteX84" fmla="*/ 2196446 w 5590315"/>
              <a:gd name="connsiteY84" fmla="*/ 2658359 h 2837468"/>
              <a:gd name="connsiteX85" fmla="*/ 2168165 w 5590315"/>
              <a:gd name="connsiteY85" fmla="*/ 2648932 h 2837468"/>
              <a:gd name="connsiteX86" fmla="*/ 2111604 w 5590315"/>
              <a:gd name="connsiteY86" fmla="*/ 2611225 h 2837468"/>
              <a:gd name="connsiteX87" fmla="*/ 2036190 w 5590315"/>
              <a:gd name="connsiteY87" fmla="*/ 2582945 h 2837468"/>
              <a:gd name="connsiteX88" fmla="*/ 1866508 w 5590315"/>
              <a:gd name="connsiteY88" fmla="*/ 2601798 h 2837468"/>
              <a:gd name="connsiteX89" fmla="*/ 1838227 w 5590315"/>
              <a:gd name="connsiteY89" fmla="*/ 2611225 h 2837468"/>
              <a:gd name="connsiteX90" fmla="*/ 1772240 w 5590315"/>
              <a:gd name="connsiteY90" fmla="*/ 2620652 h 2837468"/>
              <a:gd name="connsiteX91" fmla="*/ 1734532 w 5590315"/>
              <a:gd name="connsiteY91" fmla="*/ 2630079 h 2837468"/>
              <a:gd name="connsiteX92" fmla="*/ 1687398 w 5590315"/>
              <a:gd name="connsiteY92" fmla="*/ 2639505 h 2837468"/>
              <a:gd name="connsiteX93" fmla="*/ 1659118 w 5590315"/>
              <a:gd name="connsiteY93" fmla="*/ 2648932 h 2837468"/>
              <a:gd name="connsiteX94" fmla="*/ 1555423 w 5590315"/>
              <a:gd name="connsiteY94" fmla="*/ 2667786 h 2837468"/>
              <a:gd name="connsiteX95" fmla="*/ 1451728 w 5590315"/>
              <a:gd name="connsiteY95" fmla="*/ 2696066 h 2837468"/>
              <a:gd name="connsiteX96" fmla="*/ 1404594 w 5590315"/>
              <a:gd name="connsiteY96" fmla="*/ 2705493 h 2837468"/>
              <a:gd name="connsiteX97" fmla="*/ 1376314 w 5590315"/>
              <a:gd name="connsiteY97" fmla="*/ 2714920 h 2837468"/>
              <a:gd name="connsiteX98" fmla="*/ 1338607 w 5590315"/>
              <a:gd name="connsiteY98" fmla="*/ 2724347 h 2837468"/>
              <a:gd name="connsiteX99" fmla="*/ 1310326 w 5590315"/>
              <a:gd name="connsiteY99" fmla="*/ 2733773 h 2837468"/>
              <a:gd name="connsiteX100" fmla="*/ 1197204 w 5590315"/>
              <a:gd name="connsiteY100" fmla="*/ 2762054 h 2837468"/>
              <a:gd name="connsiteX101" fmla="*/ 1159497 w 5590315"/>
              <a:gd name="connsiteY101" fmla="*/ 2771481 h 2837468"/>
              <a:gd name="connsiteX102" fmla="*/ 1112363 w 5590315"/>
              <a:gd name="connsiteY102" fmla="*/ 2780907 h 2837468"/>
              <a:gd name="connsiteX103" fmla="*/ 1084083 w 5590315"/>
              <a:gd name="connsiteY103" fmla="*/ 2790334 h 2837468"/>
              <a:gd name="connsiteX104" fmla="*/ 1008668 w 5590315"/>
              <a:gd name="connsiteY104" fmla="*/ 2809188 h 2837468"/>
              <a:gd name="connsiteX105" fmla="*/ 923827 w 5590315"/>
              <a:gd name="connsiteY105" fmla="*/ 2790334 h 2837468"/>
              <a:gd name="connsiteX106" fmla="*/ 886120 w 5590315"/>
              <a:gd name="connsiteY106" fmla="*/ 2771481 h 2837468"/>
              <a:gd name="connsiteX107" fmla="*/ 857840 w 5590315"/>
              <a:gd name="connsiteY107" fmla="*/ 2762054 h 2837468"/>
              <a:gd name="connsiteX108" fmla="*/ 829559 w 5590315"/>
              <a:gd name="connsiteY108" fmla="*/ 2743200 h 2837468"/>
              <a:gd name="connsiteX109" fmla="*/ 782425 w 5590315"/>
              <a:gd name="connsiteY109" fmla="*/ 2724347 h 2837468"/>
              <a:gd name="connsiteX110" fmla="*/ 744718 w 5590315"/>
              <a:gd name="connsiteY110" fmla="*/ 2696066 h 2837468"/>
              <a:gd name="connsiteX111" fmla="*/ 669303 w 5590315"/>
              <a:gd name="connsiteY111" fmla="*/ 2658359 h 2837468"/>
              <a:gd name="connsiteX112" fmla="*/ 641023 w 5590315"/>
              <a:gd name="connsiteY112" fmla="*/ 2639505 h 2837468"/>
              <a:gd name="connsiteX113" fmla="*/ 565609 w 5590315"/>
              <a:gd name="connsiteY113" fmla="*/ 2658359 h 2837468"/>
              <a:gd name="connsiteX114" fmla="*/ 518475 w 5590315"/>
              <a:gd name="connsiteY114" fmla="*/ 2667786 h 2837468"/>
              <a:gd name="connsiteX115" fmla="*/ 480767 w 5590315"/>
              <a:gd name="connsiteY115" fmla="*/ 2677213 h 2837468"/>
              <a:gd name="connsiteX116" fmla="*/ 386499 w 5590315"/>
              <a:gd name="connsiteY116" fmla="*/ 2696066 h 2837468"/>
              <a:gd name="connsiteX117" fmla="*/ 339365 w 5590315"/>
              <a:gd name="connsiteY117" fmla="*/ 2705493 h 2837468"/>
              <a:gd name="connsiteX118" fmla="*/ 263951 w 5590315"/>
              <a:gd name="connsiteY118" fmla="*/ 2733773 h 2837468"/>
              <a:gd name="connsiteX119" fmla="*/ 207390 w 5590315"/>
              <a:gd name="connsiteY119" fmla="*/ 2743200 h 2837468"/>
              <a:gd name="connsiteX120" fmla="*/ 113122 w 5590315"/>
              <a:gd name="connsiteY120" fmla="*/ 2780907 h 2837468"/>
              <a:gd name="connsiteX121" fmla="*/ 84842 w 5590315"/>
              <a:gd name="connsiteY121" fmla="*/ 2790334 h 2837468"/>
              <a:gd name="connsiteX122" fmla="*/ 56561 w 5590315"/>
              <a:gd name="connsiteY122" fmla="*/ 2799761 h 2837468"/>
              <a:gd name="connsiteX123" fmla="*/ 0 w 5590315"/>
              <a:gd name="connsiteY123" fmla="*/ 2828042 h 28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590315" h="2837468">
                <a:moveTo>
                  <a:pt x="5467547" y="0"/>
                </a:moveTo>
                <a:cubicBezTo>
                  <a:pt x="5451836" y="3142"/>
                  <a:pt x="5435871" y="5211"/>
                  <a:pt x="5420413" y="9427"/>
                </a:cubicBezTo>
                <a:cubicBezTo>
                  <a:pt x="5401240" y="14656"/>
                  <a:pt x="5363852" y="28281"/>
                  <a:pt x="5363852" y="28281"/>
                </a:cubicBezTo>
                <a:cubicBezTo>
                  <a:pt x="5366994" y="84842"/>
                  <a:pt x="5369511" y="141441"/>
                  <a:pt x="5373279" y="197963"/>
                </a:cubicBezTo>
                <a:cubicBezTo>
                  <a:pt x="5376816" y="251015"/>
                  <a:pt x="5372502" y="293564"/>
                  <a:pt x="5392132" y="339365"/>
                </a:cubicBezTo>
                <a:cubicBezTo>
                  <a:pt x="5397668" y="352281"/>
                  <a:pt x="5404701" y="364503"/>
                  <a:pt x="5410986" y="377072"/>
                </a:cubicBezTo>
                <a:cubicBezTo>
                  <a:pt x="5414128" y="389641"/>
                  <a:pt x="5415309" y="402871"/>
                  <a:pt x="5420413" y="414780"/>
                </a:cubicBezTo>
                <a:cubicBezTo>
                  <a:pt x="5436875" y="453192"/>
                  <a:pt x="5471690" y="463416"/>
                  <a:pt x="5495827" y="499621"/>
                </a:cubicBezTo>
                <a:cubicBezTo>
                  <a:pt x="5502112" y="509048"/>
                  <a:pt x="5509256" y="517955"/>
                  <a:pt x="5514681" y="527901"/>
                </a:cubicBezTo>
                <a:cubicBezTo>
                  <a:pt x="5528139" y="552575"/>
                  <a:pt x="5536798" y="579931"/>
                  <a:pt x="5552388" y="603316"/>
                </a:cubicBezTo>
                <a:lnTo>
                  <a:pt x="5571242" y="631596"/>
                </a:lnTo>
                <a:cubicBezTo>
                  <a:pt x="5577526" y="650450"/>
                  <a:pt x="5592290" y="668405"/>
                  <a:pt x="5590095" y="688157"/>
                </a:cubicBezTo>
                <a:cubicBezTo>
                  <a:pt x="5583811" y="744718"/>
                  <a:pt x="5585044" y="802629"/>
                  <a:pt x="5571242" y="857839"/>
                </a:cubicBezTo>
                <a:cubicBezTo>
                  <a:pt x="5556795" y="915627"/>
                  <a:pt x="5529490" y="909017"/>
                  <a:pt x="5495827" y="942681"/>
                </a:cubicBezTo>
                <a:cubicBezTo>
                  <a:pt x="5487816" y="950692"/>
                  <a:pt x="5484985" y="962950"/>
                  <a:pt x="5476974" y="970961"/>
                </a:cubicBezTo>
                <a:cubicBezTo>
                  <a:pt x="5465864" y="982071"/>
                  <a:pt x="5451195" y="989017"/>
                  <a:pt x="5439266" y="999242"/>
                </a:cubicBezTo>
                <a:cubicBezTo>
                  <a:pt x="5347359" y="1078020"/>
                  <a:pt x="5483544" y="973104"/>
                  <a:pt x="5373279" y="1055802"/>
                </a:cubicBezTo>
                <a:cubicBezTo>
                  <a:pt x="5339471" y="1123419"/>
                  <a:pt x="5347961" y="1090099"/>
                  <a:pt x="5363852" y="1206631"/>
                </a:cubicBezTo>
                <a:cubicBezTo>
                  <a:pt x="5374353" y="1283638"/>
                  <a:pt x="5380168" y="1293289"/>
                  <a:pt x="5401559" y="1357460"/>
                </a:cubicBezTo>
                <a:cubicBezTo>
                  <a:pt x="5404701" y="1366887"/>
                  <a:pt x="5406542" y="1376852"/>
                  <a:pt x="5410986" y="1385740"/>
                </a:cubicBezTo>
                <a:cubicBezTo>
                  <a:pt x="5417271" y="1398309"/>
                  <a:pt x="5424304" y="1410531"/>
                  <a:pt x="5429840" y="1423448"/>
                </a:cubicBezTo>
                <a:cubicBezTo>
                  <a:pt x="5445119" y="1459101"/>
                  <a:pt x="5436048" y="1454607"/>
                  <a:pt x="5448693" y="1498862"/>
                </a:cubicBezTo>
                <a:cubicBezTo>
                  <a:pt x="5456883" y="1527525"/>
                  <a:pt x="5476974" y="1583703"/>
                  <a:pt x="5476974" y="1583703"/>
                </a:cubicBezTo>
                <a:cubicBezTo>
                  <a:pt x="5480116" y="1602557"/>
                  <a:pt x="5482652" y="1621521"/>
                  <a:pt x="5486400" y="1640264"/>
                </a:cubicBezTo>
                <a:cubicBezTo>
                  <a:pt x="5488941" y="1652968"/>
                  <a:pt x="5493509" y="1665224"/>
                  <a:pt x="5495827" y="1677971"/>
                </a:cubicBezTo>
                <a:cubicBezTo>
                  <a:pt x="5499802" y="1699832"/>
                  <a:pt x="5502112" y="1721963"/>
                  <a:pt x="5505254" y="1743959"/>
                </a:cubicBezTo>
                <a:cubicBezTo>
                  <a:pt x="5502082" y="1761407"/>
                  <a:pt x="5500177" y="1849830"/>
                  <a:pt x="5467547" y="1875934"/>
                </a:cubicBezTo>
                <a:cubicBezTo>
                  <a:pt x="5459788" y="1882142"/>
                  <a:pt x="5448693" y="1882219"/>
                  <a:pt x="5439266" y="1885361"/>
                </a:cubicBezTo>
                <a:cubicBezTo>
                  <a:pt x="5393334" y="1954263"/>
                  <a:pt x="5454466" y="1872694"/>
                  <a:pt x="5382705" y="1932495"/>
                </a:cubicBezTo>
                <a:cubicBezTo>
                  <a:pt x="5302757" y="1999118"/>
                  <a:pt x="5440095" y="1922655"/>
                  <a:pt x="5326145" y="1979629"/>
                </a:cubicBezTo>
                <a:cubicBezTo>
                  <a:pt x="5329287" y="2026763"/>
                  <a:pt x="5330626" y="2074052"/>
                  <a:pt x="5335571" y="2121031"/>
                </a:cubicBezTo>
                <a:cubicBezTo>
                  <a:pt x="5336927" y="2133916"/>
                  <a:pt x="5341275" y="2146329"/>
                  <a:pt x="5344998" y="2158738"/>
                </a:cubicBezTo>
                <a:cubicBezTo>
                  <a:pt x="5350709" y="2177773"/>
                  <a:pt x="5357567" y="2196445"/>
                  <a:pt x="5363852" y="2215299"/>
                </a:cubicBezTo>
                <a:cubicBezTo>
                  <a:pt x="5366994" y="2224726"/>
                  <a:pt x="5367767" y="2235312"/>
                  <a:pt x="5373279" y="2243580"/>
                </a:cubicBezTo>
                <a:lnTo>
                  <a:pt x="5392132" y="2271860"/>
                </a:lnTo>
                <a:cubicBezTo>
                  <a:pt x="5410249" y="2362445"/>
                  <a:pt x="5389189" y="2278639"/>
                  <a:pt x="5420413" y="2356701"/>
                </a:cubicBezTo>
                <a:cubicBezTo>
                  <a:pt x="5442812" y="2412698"/>
                  <a:pt x="5434805" y="2402362"/>
                  <a:pt x="5448693" y="2450969"/>
                </a:cubicBezTo>
                <a:cubicBezTo>
                  <a:pt x="5451423" y="2460524"/>
                  <a:pt x="5454978" y="2469823"/>
                  <a:pt x="5458120" y="2479250"/>
                </a:cubicBezTo>
                <a:cubicBezTo>
                  <a:pt x="5451835" y="2532668"/>
                  <a:pt x="5455463" y="2588215"/>
                  <a:pt x="5439266" y="2639505"/>
                </a:cubicBezTo>
                <a:cubicBezTo>
                  <a:pt x="5435034" y="2652905"/>
                  <a:pt x="5413760" y="2651387"/>
                  <a:pt x="5401559" y="2658359"/>
                </a:cubicBezTo>
                <a:cubicBezTo>
                  <a:pt x="5391722" y="2663980"/>
                  <a:pt x="5383116" y="2671592"/>
                  <a:pt x="5373279" y="2677213"/>
                </a:cubicBezTo>
                <a:cubicBezTo>
                  <a:pt x="5361078" y="2684185"/>
                  <a:pt x="5347772" y="2689094"/>
                  <a:pt x="5335571" y="2696066"/>
                </a:cubicBezTo>
                <a:cubicBezTo>
                  <a:pt x="5295882" y="2718745"/>
                  <a:pt x="5317073" y="2714777"/>
                  <a:pt x="5269584" y="2733773"/>
                </a:cubicBezTo>
                <a:cubicBezTo>
                  <a:pt x="5231331" y="2749074"/>
                  <a:pt x="5212355" y="2752794"/>
                  <a:pt x="5175316" y="2762054"/>
                </a:cubicBezTo>
                <a:cubicBezTo>
                  <a:pt x="5096759" y="2755769"/>
                  <a:pt x="5017972" y="2751903"/>
                  <a:pt x="4939646" y="2743200"/>
                </a:cubicBezTo>
                <a:cubicBezTo>
                  <a:pt x="4904729" y="2739320"/>
                  <a:pt x="4870605" y="2730123"/>
                  <a:pt x="4835951" y="2724347"/>
                </a:cubicBezTo>
                <a:cubicBezTo>
                  <a:pt x="4795183" y="2717552"/>
                  <a:pt x="4754252" y="2711778"/>
                  <a:pt x="4713402" y="2705493"/>
                </a:cubicBezTo>
                <a:cubicBezTo>
                  <a:pt x="4663126" y="2708635"/>
                  <a:pt x="4612721" y="2710144"/>
                  <a:pt x="4562574" y="2714920"/>
                </a:cubicBezTo>
                <a:cubicBezTo>
                  <a:pt x="4546624" y="2716439"/>
                  <a:pt x="4531052" y="2720744"/>
                  <a:pt x="4515440" y="2724347"/>
                </a:cubicBezTo>
                <a:cubicBezTo>
                  <a:pt x="4490192" y="2730173"/>
                  <a:pt x="4465163" y="2736916"/>
                  <a:pt x="4440025" y="2743200"/>
                </a:cubicBezTo>
                <a:cubicBezTo>
                  <a:pt x="4427456" y="2746342"/>
                  <a:pt x="4414609" y="2748530"/>
                  <a:pt x="4402318" y="2752627"/>
                </a:cubicBezTo>
                <a:cubicBezTo>
                  <a:pt x="4392891" y="2755769"/>
                  <a:pt x="4383592" y="2759324"/>
                  <a:pt x="4374037" y="2762054"/>
                </a:cubicBezTo>
                <a:cubicBezTo>
                  <a:pt x="4361580" y="2765613"/>
                  <a:pt x="4348739" y="2767758"/>
                  <a:pt x="4336330" y="2771481"/>
                </a:cubicBezTo>
                <a:cubicBezTo>
                  <a:pt x="4317295" y="2777192"/>
                  <a:pt x="4299256" y="2786436"/>
                  <a:pt x="4279769" y="2790334"/>
                </a:cubicBezTo>
                <a:cubicBezTo>
                  <a:pt x="4264058" y="2793476"/>
                  <a:pt x="4248247" y="2796158"/>
                  <a:pt x="4232635" y="2799761"/>
                </a:cubicBezTo>
                <a:cubicBezTo>
                  <a:pt x="4207387" y="2805588"/>
                  <a:pt x="4182872" y="2814950"/>
                  <a:pt x="4157221" y="2818615"/>
                </a:cubicBezTo>
                <a:lnTo>
                  <a:pt x="4091233" y="2828042"/>
                </a:lnTo>
                <a:cubicBezTo>
                  <a:pt x="3972410" y="2788434"/>
                  <a:pt x="4092470" y="2829684"/>
                  <a:pt x="3987538" y="2790334"/>
                </a:cubicBezTo>
                <a:cubicBezTo>
                  <a:pt x="3924086" y="2766539"/>
                  <a:pt x="3986441" y="2799211"/>
                  <a:pt x="3874417" y="2743200"/>
                </a:cubicBezTo>
                <a:cubicBezTo>
                  <a:pt x="3864283" y="2738133"/>
                  <a:pt x="3855973" y="2729968"/>
                  <a:pt x="3846136" y="2724347"/>
                </a:cubicBezTo>
                <a:cubicBezTo>
                  <a:pt x="3811023" y="2704283"/>
                  <a:pt x="3742328" y="2677175"/>
                  <a:pt x="3714161" y="2667786"/>
                </a:cubicBezTo>
                <a:cubicBezTo>
                  <a:pt x="3695307" y="2661501"/>
                  <a:pt x="3676880" y="2653752"/>
                  <a:pt x="3657600" y="2648932"/>
                </a:cubicBezTo>
                <a:cubicBezTo>
                  <a:pt x="3639057" y="2644296"/>
                  <a:pt x="3619729" y="2643510"/>
                  <a:pt x="3601040" y="2639505"/>
                </a:cubicBezTo>
                <a:cubicBezTo>
                  <a:pt x="3575703" y="2634076"/>
                  <a:pt x="3550763" y="2626936"/>
                  <a:pt x="3525625" y="2620652"/>
                </a:cubicBezTo>
                <a:lnTo>
                  <a:pt x="3403077" y="2630079"/>
                </a:lnTo>
                <a:cubicBezTo>
                  <a:pt x="3356981" y="2634269"/>
                  <a:pt x="3315353" y="2637869"/>
                  <a:pt x="3271101" y="2648932"/>
                </a:cubicBezTo>
                <a:cubicBezTo>
                  <a:pt x="3261461" y="2651342"/>
                  <a:pt x="3252375" y="2655629"/>
                  <a:pt x="3242821" y="2658359"/>
                </a:cubicBezTo>
                <a:cubicBezTo>
                  <a:pt x="3230364" y="2661918"/>
                  <a:pt x="3217523" y="2664063"/>
                  <a:pt x="3205114" y="2667786"/>
                </a:cubicBezTo>
                <a:cubicBezTo>
                  <a:pt x="3186079" y="2673497"/>
                  <a:pt x="3167407" y="2680355"/>
                  <a:pt x="3148553" y="2686639"/>
                </a:cubicBezTo>
                <a:lnTo>
                  <a:pt x="3035431" y="2724347"/>
                </a:lnTo>
                <a:lnTo>
                  <a:pt x="3007151" y="2733773"/>
                </a:lnTo>
                <a:cubicBezTo>
                  <a:pt x="2997724" y="2736915"/>
                  <a:pt x="2988510" y="2740790"/>
                  <a:pt x="2978870" y="2743200"/>
                </a:cubicBezTo>
                <a:cubicBezTo>
                  <a:pt x="2966301" y="2746342"/>
                  <a:pt x="2953572" y="2748904"/>
                  <a:pt x="2941163" y="2752627"/>
                </a:cubicBezTo>
                <a:cubicBezTo>
                  <a:pt x="2922128" y="2758338"/>
                  <a:pt x="2903456" y="2765197"/>
                  <a:pt x="2884602" y="2771481"/>
                </a:cubicBezTo>
                <a:cubicBezTo>
                  <a:pt x="2875175" y="2774623"/>
                  <a:pt x="2865962" y="2778497"/>
                  <a:pt x="2856322" y="2780907"/>
                </a:cubicBezTo>
                <a:cubicBezTo>
                  <a:pt x="2843753" y="2784049"/>
                  <a:pt x="2831024" y="2786611"/>
                  <a:pt x="2818615" y="2790334"/>
                </a:cubicBezTo>
                <a:cubicBezTo>
                  <a:pt x="2799580" y="2796045"/>
                  <a:pt x="2781334" y="2804368"/>
                  <a:pt x="2762054" y="2809188"/>
                </a:cubicBezTo>
                <a:cubicBezTo>
                  <a:pt x="2644125" y="2838671"/>
                  <a:pt x="2790773" y="2800984"/>
                  <a:pt x="2696066" y="2828042"/>
                </a:cubicBezTo>
                <a:cubicBezTo>
                  <a:pt x="2683609" y="2831601"/>
                  <a:pt x="2670928" y="2834326"/>
                  <a:pt x="2658359" y="2837468"/>
                </a:cubicBezTo>
                <a:cubicBezTo>
                  <a:pt x="2593848" y="2828867"/>
                  <a:pt x="2499035" y="2820352"/>
                  <a:pt x="2432116" y="2799761"/>
                </a:cubicBezTo>
                <a:cubicBezTo>
                  <a:pt x="2418685" y="2795628"/>
                  <a:pt x="2407325" y="2786443"/>
                  <a:pt x="2394409" y="2780907"/>
                </a:cubicBezTo>
                <a:cubicBezTo>
                  <a:pt x="2385276" y="2776993"/>
                  <a:pt x="2375555" y="2774623"/>
                  <a:pt x="2366128" y="2771481"/>
                </a:cubicBezTo>
                <a:cubicBezTo>
                  <a:pt x="2327240" y="2745555"/>
                  <a:pt x="2302380" y="2727686"/>
                  <a:pt x="2262433" y="2705493"/>
                </a:cubicBezTo>
                <a:cubicBezTo>
                  <a:pt x="2250149" y="2698668"/>
                  <a:pt x="2236161" y="2694807"/>
                  <a:pt x="2224726" y="2686639"/>
                </a:cubicBezTo>
                <a:cubicBezTo>
                  <a:pt x="2213878" y="2678890"/>
                  <a:pt x="2207538" y="2665754"/>
                  <a:pt x="2196446" y="2658359"/>
                </a:cubicBezTo>
                <a:cubicBezTo>
                  <a:pt x="2188178" y="2652847"/>
                  <a:pt x="2176851" y="2653758"/>
                  <a:pt x="2168165" y="2648932"/>
                </a:cubicBezTo>
                <a:cubicBezTo>
                  <a:pt x="2148357" y="2637928"/>
                  <a:pt x="2133100" y="2618391"/>
                  <a:pt x="2111604" y="2611225"/>
                </a:cubicBezTo>
                <a:cubicBezTo>
                  <a:pt x="2067271" y="2596447"/>
                  <a:pt x="2092550" y="2605488"/>
                  <a:pt x="2036190" y="2582945"/>
                </a:cubicBezTo>
                <a:cubicBezTo>
                  <a:pt x="2009109" y="2585653"/>
                  <a:pt x="1899137" y="2595865"/>
                  <a:pt x="1866508" y="2601798"/>
                </a:cubicBezTo>
                <a:cubicBezTo>
                  <a:pt x="1856731" y="2603576"/>
                  <a:pt x="1847971" y="2609276"/>
                  <a:pt x="1838227" y="2611225"/>
                </a:cubicBezTo>
                <a:cubicBezTo>
                  <a:pt x="1816440" y="2615583"/>
                  <a:pt x="1794101" y="2616677"/>
                  <a:pt x="1772240" y="2620652"/>
                </a:cubicBezTo>
                <a:cubicBezTo>
                  <a:pt x="1759493" y="2622970"/>
                  <a:pt x="1747180" y="2627269"/>
                  <a:pt x="1734532" y="2630079"/>
                </a:cubicBezTo>
                <a:cubicBezTo>
                  <a:pt x="1718891" y="2633555"/>
                  <a:pt x="1702942" y="2635619"/>
                  <a:pt x="1687398" y="2639505"/>
                </a:cubicBezTo>
                <a:cubicBezTo>
                  <a:pt x="1677758" y="2641915"/>
                  <a:pt x="1668758" y="2646522"/>
                  <a:pt x="1659118" y="2648932"/>
                </a:cubicBezTo>
                <a:cubicBezTo>
                  <a:pt x="1632768" y="2655520"/>
                  <a:pt x="1580637" y="2663584"/>
                  <a:pt x="1555423" y="2667786"/>
                </a:cubicBezTo>
                <a:cubicBezTo>
                  <a:pt x="1514788" y="2681332"/>
                  <a:pt x="1504898" y="2685432"/>
                  <a:pt x="1451728" y="2696066"/>
                </a:cubicBezTo>
                <a:cubicBezTo>
                  <a:pt x="1436017" y="2699208"/>
                  <a:pt x="1420138" y="2701607"/>
                  <a:pt x="1404594" y="2705493"/>
                </a:cubicBezTo>
                <a:cubicBezTo>
                  <a:pt x="1394954" y="2707903"/>
                  <a:pt x="1385868" y="2712190"/>
                  <a:pt x="1376314" y="2714920"/>
                </a:cubicBezTo>
                <a:cubicBezTo>
                  <a:pt x="1363857" y="2718479"/>
                  <a:pt x="1351064" y="2720788"/>
                  <a:pt x="1338607" y="2724347"/>
                </a:cubicBezTo>
                <a:cubicBezTo>
                  <a:pt x="1329052" y="2727077"/>
                  <a:pt x="1319913" y="2731158"/>
                  <a:pt x="1310326" y="2733773"/>
                </a:cubicBezTo>
                <a:cubicBezTo>
                  <a:pt x="1310295" y="2733782"/>
                  <a:pt x="1216073" y="2757337"/>
                  <a:pt x="1197204" y="2762054"/>
                </a:cubicBezTo>
                <a:cubicBezTo>
                  <a:pt x="1184635" y="2765196"/>
                  <a:pt x="1172201" y="2768940"/>
                  <a:pt x="1159497" y="2771481"/>
                </a:cubicBezTo>
                <a:cubicBezTo>
                  <a:pt x="1143786" y="2774623"/>
                  <a:pt x="1127907" y="2777021"/>
                  <a:pt x="1112363" y="2780907"/>
                </a:cubicBezTo>
                <a:cubicBezTo>
                  <a:pt x="1102723" y="2783317"/>
                  <a:pt x="1093723" y="2787924"/>
                  <a:pt x="1084083" y="2790334"/>
                </a:cubicBezTo>
                <a:lnTo>
                  <a:pt x="1008668" y="2809188"/>
                </a:lnTo>
                <a:cubicBezTo>
                  <a:pt x="980388" y="2802903"/>
                  <a:pt x="951516" y="2798854"/>
                  <a:pt x="923827" y="2790334"/>
                </a:cubicBezTo>
                <a:cubicBezTo>
                  <a:pt x="910396" y="2786201"/>
                  <a:pt x="899036" y="2777017"/>
                  <a:pt x="886120" y="2771481"/>
                </a:cubicBezTo>
                <a:cubicBezTo>
                  <a:pt x="876987" y="2767567"/>
                  <a:pt x="866728" y="2766498"/>
                  <a:pt x="857840" y="2762054"/>
                </a:cubicBezTo>
                <a:cubicBezTo>
                  <a:pt x="847706" y="2756987"/>
                  <a:pt x="839693" y="2748267"/>
                  <a:pt x="829559" y="2743200"/>
                </a:cubicBezTo>
                <a:cubicBezTo>
                  <a:pt x="814424" y="2735633"/>
                  <a:pt x="797217" y="2732565"/>
                  <a:pt x="782425" y="2724347"/>
                </a:cubicBezTo>
                <a:cubicBezTo>
                  <a:pt x="768691" y="2716717"/>
                  <a:pt x="757791" y="2704781"/>
                  <a:pt x="744718" y="2696066"/>
                </a:cubicBezTo>
                <a:cubicBezTo>
                  <a:pt x="700196" y="2666385"/>
                  <a:pt x="708928" y="2671567"/>
                  <a:pt x="669303" y="2658359"/>
                </a:cubicBezTo>
                <a:cubicBezTo>
                  <a:pt x="659876" y="2652074"/>
                  <a:pt x="652353" y="2639505"/>
                  <a:pt x="641023" y="2639505"/>
                </a:cubicBezTo>
                <a:cubicBezTo>
                  <a:pt x="615111" y="2639505"/>
                  <a:pt x="591017" y="2653277"/>
                  <a:pt x="565609" y="2658359"/>
                </a:cubicBezTo>
                <a:cubicBezTo>
                  <a:pt x="549898" y="2661501"/>
                  <a:pt x="534116" y="2664310"/>
                  <a:pt x="518475" y="2667786"/>
                </a:cubicBezTo>
                <a:cubicBezTo>
                  <a:pt x="505827" y="2670597"/>
                  <a:pt x="493436" y="2674498"/>
                  <a:pt x="480767" y="2677213"/>
                </a:cubicBezTo>
                <a:cubicBezTo>
                  <a:pt x="449433" y="2683927"/>
                  <a:pt x="417922" y="2689782"/>
                  <a:pt x="386499" y="2696066"/>
                </a:cubicBezTo>
                <a:cubicBezTo>
                  <a:pt x="370788" y="2699208"/>
                  <a:pt x="354241" y="2699542"/>
                  <a:pt x="339365" y="2705493"/>
                </a:cubicBezTo>
                <a:cubicBezTo>
                  <a:pt x="330181" y="2709167"/>
                  <a:pt x="280583" y="2730077"/>
                  <a:pt x="263951" y="2733773"/>
                </a:cubicBezTo>
                <a:cubicBezTo>
                  <a:pt x="245292" y="2737919"/>
                  <a:pt x="226244" y="2740058"/>
                  <a:pt x="207390" y="2743200"/>
                </a:cubicBezTo>
                <a:cubicBezTo>
                  <a:pt x="151905" y="2770943"/>
                  <a:pt x="183018" y="2757609"/>
                  <a:pt x="113122" y="2780907"/>
                </a:cubicBezTo>
                <a:lnTo>
                  <a:pt x="84842" y="2790334"/>
                </a:lnTo>
                <a:cubicBezTo>
                  <a:pt x="75415" y="2793476"/>
                  <a:pt x="65449" y="2795317"/>
                  <a:pt x="56561" y="2799761"/>
                </a:cubicBezTo>
                <a:lnTo>
                  <a:pt x="0" y="2828042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3293" y="4926363"/>
            <a:ext cx="6178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Выпускной вечер</a:t>
            </a:r>
          </a:p>
          <a:p>
            <a:pPr algn="ctr"/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В гостях</a:t>
            </a:r>
          </a:p>
          <a:p>
            <a:pPr algn="ctr"/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Золушки»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763" y="188640"/>
            <a:ext cx="3347864" cy="25108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404664"/>
            <a:ext cx="2771800" cy="2078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3379958"/>
            <a:ext cx="2915815" cy="27607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478" y="2981432"/>
            <a:ext cx="2459677" cy="27067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2904" y="2060848"/>
            <a:ext cx="3517627" cy="263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8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3497344" y="3836709"/>
            <a:ext cx="5590315" cy="2837468"/>
          </a:xfrm>
          <a:custGeom>
            <a:avLst/>
            <a:gdLst>
              <a:gd name="connsiteX0" fmla="*/ 5467547 w 5590315"/>
              <a:gd name="connsiteY0" fmla="*/ 0 h 2837468"/>
              <a:gd name="connsiteX1" fmla="*/ 5420413 w 5590315"/>
              <a:gd name="connsiteY1" fmla="*/ 9427 h 2837468"/>
              <a:gd name="connsiteX2" fmla="*/ 5363852 w 5590315"/>
              <a:gd name="connsiteY2" fmla="*/ 28281 h 2837468"/>
              <a:gd name="connsiteX3" fmla="*/ 5373279 w 5590315"/>
              <a:gd name="connsiteY3" fmla="*/ 197963 h 2837468"/>
              <a:gd name="connsiteX4" fmla="*/ 5392132 w 5590315"/>
              <a:gd name="connsiteY4" fmla="*/ 339365 h 2837468"/>
              <a:gd name="connsiteX5" fmla="*/ 5410986 w 5590315"/>
              <a:gd name="connsiteY5" fmla="*/ 377072 h 2837468"/>
              <a:gd name="connsiteX6" fmla="*/ 5420413 w 5590315"/>
              <a:gd name="connsiteY6" fmla="*/ 414780 h 2837468"/>
              <a:gd name="connsiteX7" fmla="*/ 5495827 w 5590315"/>
              <a:gd name="connsiteY7" fmla="*/ 499621 h 2837468"/>
              <a:gd name="connsiteX8" fmla="*/ 5514681 w 5590315"/>
              <a:gd name="connsiteY8" fmla="*/ 527901 h 2837468"/>
              <a:gd name="connsiteX9" fmla="*/ 5552388 w 5590315"/>
              <a:gd name="connsiteY9" fmla="*/ 603316 h 2837468"/>
              <a:gd name="connsiteX10" fmla="*/ 5571242 w 5590315"/>
              <a:gd name="connsiteY10" fmla="*/ 631596 h 2837468"/>
              <a:gd name="connsiteX11" fmla="*/ 5590095 w 5590315"/>
              <a:gd name="connsiteY11" fmla="*/ 688157 h 2837468"/>
              <a:gd name="connsiteX12" fmla="*/ 5571242 w 5590315"/>
              <a:gd name="connsiteY12" fmla="*/ 857839 h 2837468"/>
              <a:gd name="connsiteX13" fmla="*/ 5495827 w 5590315"/>
              <a:gd name="connsiteY13" fmla="*/ 942681 h 2837468"/>
              <a:gd name="connsiteX14" fmla="*/ 5476974 w 5590315"/>
              <a:gd name="connsiteY14" fmla="*/ 970961 h 2837468"/>
              <a:gd name="connsiteX15" fmla="*/ 5439266 w 5590315"/>
              <a:gd name="connsiteY15" fmla="*/ 999242 h 2837468"/>
              <a:gd name="connsiteX16" fmla="*/ 5373279 w 5590315"/>
              <a:gd name="connsiteY16" fmla="*/ 1055802 h 2837468"/>
              <a:gd name="connsiteX17" fmla="*/ 5363852 w 5590315"/>
              <a:gd name="connsiteY17" fmla="*/ 1206631 h 2837468"/>
              <a:gd name="connsiteX18" fmla="*/ 5401559 w 5590315"/>
              <a:gd name="connsiteY18" fmla="*/ 1357460 h 2837468"/>
              <a:gd name="connsiteX19" fmla="*/ 5410986 w 5590315"/>
              <a:gd name="connsiteY19" fmla="*/ 1385740 h 2837468"/>
              <a:gd name="connsiteX20" fmla="*/ 5429840 w 5590315"/>
              <a:gd name="connsiteY20" fmla="*/ 1423448 h 2837468"/>
              <a:gd name="connsiteX21" fmla="*/ 5448693 w 5590315"/>
              <a:gd name="connsiteY21" fmla="*/ 1498862 h 2837468"/>
              <a:gd name="connsiteX22" fmla="*/ 5476974 w 5590315"/>
              <a:gd name="connsiteY22" fmla="*/ 1583703 h 2837468"/>
              <a:gd name="connsiteX23" fmla="*/ 5486400 w 5590315"/>
              <a:gd name="connsiteY23" fmla="*/ 1640264 h 2837468"/>
              <a:gd name="connsiteX24" fmla="*/ 5495827 w 5590315"/>
              <a:gd name="connsiteY24" fmla="*/ 1677971 h 2837468"/>
              <a:gd name="connsiteX25" fmla="*/ 5505254 w 5590315"/>
              <a:gd name="connsiteY25" fmla="*/ 1743959 h 2837468"/>
              <a:gd name="connsiteX26" fmla="*/ 5467547 w 5590315"/>
              <a:gd name="connsiteY26" fmla="*/ 1875934 h 2837468"/>
              <a:gd name="connsiteX27" fmla="*/ 5439266 w 5590315"/>
              <a:gd name="connsiteY27" fmla="*/ 1885361 h 2837468"/>
              <a:gd name="connsiteX28" fmla="*/ 5382705 w 5590315"/>
              <a:gd name="connsiteY28" fmla="*/ 1932495 h 2837468"/>
              <a:gd name="connsiteX29" fmla="*/ 5326145 w 5590315"/>
              <a:gd name="connsiteY29" fmla="*/ 1979629 h 2837468"/>
              <a:gd name="connsiteX30" fmla="*/ 5335571 w 5590315"/>
              <a:gd name="connsiteY30" fmla="*/ 2121031 h 2837468"/>
              <a:gd name="connsiteX31" fmla="*/ 5344998 w 5590315"/>
              <a:gd name="connsiteY31" fmla="*/ 2158738 h 2837468"/>
              <a:gd name="connsiteX32" fmla="*/ 5363852 w 5590315"/>
              <a:gd name="connsiteY32" fmla="*/ 2215299 h 2837468"/>
              <a:gd name="connsiteX33" fmla="*/ 5373279 w 5590315"/>
              <a:gd name="connsiteY33" fmla="*/ 2243580 h 2837468"/>
              <a:gd name="connsiteX34" fmla="*/ 5392132 w 5590315"/>
              <a:gd name="connsiteY34" fmla="*/ 2271860 h 2837468"/>
              <a:gd name="connsiteX35" fmla="*/ 5420413 w 5590315"/>
              <a:gd name="connsiteY35" fmla="*/ 2356701 h 2837468"/>
              <a:gd name="connsiteX36" fmla="*/ 5448693 w 5590315"/>
              <a:gd name="connsiteY36" fmla="*/ 2450969 h 2837468"/>
              <a:gd name="connsiteX37" fmla="*/ 5458120 w 5590315"/>
              <a:gd name="connsiteY37" fmla="*/ 2479250 h 2837468"/>
              <a:gd name="connsiteX38" fmla="*/ 5439266 w 5590315"/>
              <a:gd name="connsiteY38" fmla="*/ 2639505 h 2837468"/>
              <a:gd name="connsiteX39" fmla="*/ 5401559 w 5590315"/>
              <a:gd name="connsiteY39" fmla="*/ 2658359 h 2837468"/>
              <a:gd name="connsiteX40" fmla="*/ 5373279 w 5590315"/>
              <a:gd name="connsiteY40" fmla="*/ 2677213 h 2837468"/>
              <a:gd name="connsiteX41" fmla="*/ 5335571 w 5590315"/>
              <a:gd name="connsiteY41" fmla="*/ 2696066 h 2837468"/>
              <a:gd name="connsiteX42" fmla="*/ 5269584 w 5590315"/>
              <a:gd name="connsiteY42" fmla="*/ 2733773 h 2837468"/>
              <a:gd name="connsiteX43" fmla="*/ 5175316 w 5590315"/>
              <a:gd name="connsiteY43" fmla="*/ 2762054 h 2837468"/>
              <a:gd name="connsiteX44" fmla="*/ 4939646 w 5590315"/>
              <a:gd name="connsiteY44" fmla="*/ 2743200 h 2837468"/>
              <a:gd name="connsiteX45" fmla="*/ 4835951 w 5590315"/>
              <a:gd name="connsiteY45" fmla="*/ 2724347 h 2837468"/>
              <a:gd name="connsiteX46" fmla="*/ 4713402 w 5590315"/>
              <a:gd name="connsiteY46" fmla="*/ 2705493 h 2837468"/>
              <a:gd name="connsiteX47" fmla="*/ 4562574 w 5590315"/>
              <a:gd name="connsiteY47" fmla="*/ 2714920 h 2837468"/>
              <a:gd name="connsiteX48" fmla="*/ 4515440 w 5590315"/>
              <a:gd name="connsiteY48" fmla="*/ 2724347 h 2837468"/>
              <a:gd name="connsiteX49" fmla="*/ 4440025 w 5590315"/>
              <a:gd name="connsiteY49" fmla="*/ 2743200 h 2837468"/>
              <a:gd name="connsiteX50" fmla="*/ 4402318 w 5590315"/>
              <a:gd name="connsiteY50" fmla="*/ 2752627 h 2837468"/>
              <a:gd name="connsiteX51" fmla="*/ 4374037 w 5590315"/>
              <a:gd name="connsiteY51" fmla="*/ 2762054 h 2837468"/>
              <a:gd name="connsiteX52" fmla="*/ 4336330 w 5590315"/>
              <a:gd name="connsiteY52" fmla="*/ 2771481 h 2837468"/>
              <a:gd name="connsiteX53" fmla="*/ 4279769 w 5590315"/>
              <a:gd name="connsiteY53" fmla="*/ 2790334 h 2837468"/>
              <a:gd name="connsiteX54" fmla="*/ 4232635 w 5590315"/>
              <a:gd name="connsiteY54" fmla="*/ 2799761 h 2837468"/>
              <a:gd name="connsiteX55" fmla="*/ 4157221 w 5590315"/>
              <a:gd name="connsiteY55" fmla="*/ 2818615 h 2837468"/>
              <a:gd name="connsiteX56" fmla="*/ 4091233 w 5590315"/>
              <a:gd name="connsiteY56" fmla="*/ 2828042 h 2837468"/>
              <a:gd name="connsiteX57" fmla="*/ 3987538 w 5590315"/>
              <a:gd name="connsiteY57" fmla="*/ 2790334 h 2837468"/>
              <a:gd name="connsiteX58" fmla="*/ 3874417 w 5590315"/>
              <a:gd name="connsiteY58" fmla="*/ 2743200 h 2837468"/>
              <a:gd name="connsiteX59" fmla="*/ 3846136 w 5590315"/>
              <a:gd name="connsiteY59" fmla="*/ 2724347 h 2837468"/>
              <a:gd name="connsiteX60" fmla="*/ 3714161 w 5590315"/>
              <a:gd name="connsiteY60" fmla="*/ 2667786 h 2837468"/>
              <a:gd name="connsiteX61" fmla="*/ 3657600 w 5590315"/>
              <a:gd name="connsiteY61" fmla="*/ 2648932 h 2837468"/>
              <a:gd name="connsiteX62" fmla="*/ 3601040 w 5590315"/>
              <a:gd name="connsiteY62" fmla="*/ 2639505 h 2837468"/>
              <a:gd name="connsiteX63" fmla="*/ 3525625 w 5590315"/>
              <a:gd name="connsiteY63" fmla="*/ 2620652 h 2837468"/>
              <a:gd name="connsiteX64" fmla="*/ 3403077 w 5590315"/>
              <a:gd name="connsiteY64" fmla="*/ 2630079 h 2837468"/>
              <a:gd name="connsiteX65" fmla="*/ 3271101 w 5590315"/>
              <a:gd name="connsiteY65" fmla="*/ 2648932 h 2837468"/>
              <a:gd name="connsiteX66" fmla="*/ 3242821 w 5590315"/>
              <a:gd name="connsiteY66" fmla="*/ 2658359 h 2837468"/>
              <a:gd name="connsiteX67" fmla="*/ 3205114 w 5590315"/>
              <a:gd name="connsiteY67" fmla="*/ 2667786 h 2837468"/>
              <a:gd name="connsiteX68" fmla="*/ 3148553 w 5590315"/>
              <a:gd name="connsiteY68" fmla="*/ 2686639 h 2837468"/>
              <a:gd name="connsiteX69" fmla="*/ 3035431 w 5590315"/>
              <a:gd name="connsiteY69" fmla="*/ 2724347 h 2837468"/>
              <a:gd name="connsiteX70" fmla="*/ 3007151 w 5590315"/>
              <a:gd name="connsiteY70" fmla="*/ 2733773 h 2837468"/>
              <a:gd name="connsiteX71" fmla="*/ 2978870 w 5590315"/>
              <a:gd name="connsiteY71" fmla="*/ 2743200 h 2837468"/>
              <a:gd name="connsiteX72" fmla="*/ 2941163 w 5590315"/>
              <a:gd name="connsiteY72" fmla="*/ 2752627 h 2837468"/>
              <a:gd name="connsiteX73" fmla="*/ 2884602 w 5590315"/>
              <a:gd name="connsiteY73" fmla="*/ 2771481 h 2837468"/>
              <a:gd name="connsiteX74" fmla="*/ 2856322 w 5590315"/>
              <a:gd name="connsiteY74" fmla="*/ 2780907 h 2837468"/>
              <a:gd name="connsiteX75" fmla="*/ 2818615 w 5590315"/>
              <a:gd name="connsiteY75" fmla="*/ 2790334 h 2837468"/>
              <a:gd name="connsiteX76" fmla="*/ 2762054 w 5590315"/>
              <a:gd name="connsiteY76" fmla="*/ 2809188 h 2837468"/>
              <a:gd name="connsiteX77" fmla="*/ 2696066 w 5590315"/>
              <a:gd name="connsiteY77" fmla="*/ 2828042 h 2837468"/>
              <a:gd name="connsiteX78" fmla="*/ 2658359 w 5590315"/>
              <a:gd name="connsiteY78" fmla="*/ 2837468 h 2837468"/>
              <a:gd name="connsiteX79" fmla="*/ 2432116 w 5590315"/>
              <a:gd name="connsiteY79" fmla="*/ 2799761 h 2837468"/>
              <a:gd name="connsiteX80" fmla="*/ 2394409 w 5590315"/>
              <a:gd name="connsiteY80" fmla="*/ 2780907 h 2837468"/>
              <a:gd name="connsiteX81" fmla="*/ 2366128 w 5590315"/>
              <a:gd name="connsiteY81" fmla="*/ 2771481 h 2837468"/>
              <a:gd name="connsiteX82" fmla="*/ 2262433 w 5590315"/>
              <a:gd name="connsiteY82" fmla="*/ 2705493 h 2837468"/>
              <a:gd name="connsiteX83" fmla="*/ 2224726 w 5590315"/>
              <a:gd name="connsiteY83" fmla="*/ 2686639 h 2837468"/>
              <a:gd name="connsiteX84" fmla="*/ 2196446 w 5590315"/>
              <a:gd name="connsiteY84" fmla="*/ 2658359 h 2837468"/>
              <a:gd name="connsiteX85" fmla="*/ 2168165 w 5590315"/>
              <a:gd name="connsiteY85" fmla="*/ 2648932 h 2837468"/>
              <a:gd name="connsiteX86" fmla="*/ 2111604 w 5590315"/>
              <a:gd name="connsiteY86" fmla="*/ 2611225 h 2837468"/>
              <a:gd name="connsiteX87" fmla="*/ 2036190 w 5590315"/>
              <a:gd name="connsiteY87" fmla="*/ 2582945 h 2837468"/>
              <a:gd name="connsiteX88" fmla="*/ 1866508 w 5590315"/>
              <a:gd name="connsiteY88" fmla="*/ 2601798 h 2837468"/>
              <a:gd name="connsiteX89" fmla="*/ 1838227 w 5590315"/>
              <a:gd name="connsiteY89" fmla="*/ 2611225 h 2837468"/>
              <a:gd name="connsiteX90" fmla="*/ 1772240 w 5590315"/>
              <a:gd name="connsiteY90" fmla="*/ 2620652 h 2837468"/>
              <a:gd name="connsiteX91" fmla="*/ 1734532 w 5590315"/>
              <a:gd name="connsiteY91" fmla="*/ 2630079 h 2837468"/>
              <a:gd name="connsiteX92" fmla="*/ 1687398 w 5590315"/>
              <a:gd name="connsiteY92" fmla="*/ 2639505 h 2837468"/>
              <a:gd name="connsiteX93" fmla="*/ 1659118 w 5590315"/>
              <a:gd name="connsiteY93" fmla="*/ 2648932 h 2837468"/>
              <a:gd name="connsiteX94" fmla="*/ 1555423 w 5590315"/>
              <a:gd name="connsiteY94" fmla="*/ 2667786 h 2837468"/>
              <a:gd name="connsiteX95" fmla="*/ 1451728 w 5590315"/>
              <a:gd name="connsiteY95" fmla="*/ 2696066 h 2837468"/>
              <a:gd name="connsiteX96" fmla="*/ 1404594 w 5590315"/>
              <a:gd name="connsiteY96" fmla="*/ 2705493 h 2837468"/>
              <a:gd name="connsiteX97" fmla="*/ 1376314 w 5590315"/>
              <a:gd name="connsiteY97" fmla="*/ 2714920 h 2837468"/>
              <a:gd name="connsiteX98" fmla="*/ 1338607 w 5590315"/>
              <a:gd name="connsiteY98" fmla="*/ 2724347 h 2837468"/>
              <a:gd name="connsiteX99" fmla="*/ 1310326 w 5590315"/>
              <a:gd name="connsiteY99" fmla="*/ 2733773 h 2837468"/>
              <a:gd name="connsiteX100" fmla="*/ 1197204 w 5590315"/>
              <a:gd name="connsiteY100" fmla="*/ 2762054 h 2837468"/>
              <a:gd name="connsiteX101" fmla="*/ 1159497 w 5590315"/>
              <a:gd name="connsiteY101" fmla="*/ 2771481 h 2837468"/>
              <a:gd name="connsiteX102" fmla="*/ 1112363 w 5590315"/>
              <a:gd name="connsiteY102" fmla="*/ 2780907 h 2837468"/>
              <a:gd name="connsiteX103" fmla="*/ 1084083 w 5590315"/>
              <a:gd name="connsiteY103" fmla="*/ 2790334 h 2837468"/>
              <a:gd name="connsiteX104" fmla="*/ 1008668 w 5590315"/>
              <a:gd name="connsiteY104" fmla="*/ 2809188 h 2837468"/>
              <a:gd name="connsiteX105" fmla="*/ 923827 w 5590315"/>
              <a:gd name="connsiteY105" fmla="*/ 2790334 h 2837468"/>
              <a:gd name="connsiteX106" fmla="*/ 886120 w 5590315"/>
              <a:gd name="connsiteY106" fmla="*/ 2771481 h 2837468"/>
              <a:gd name="connsiteX107" fmla="*/ 857840 w 5590315"/>
              <a:gd name="connsiteY107" fmla="*/ 2762054 h 2837468"/>
              <a:gd name="connsiteX108" fmla="*/ 829559 w 5590315"/>
              <a:gd name="connsiteY108" fmla="*/ 2743200 h 2837468"/>
              <a:gd name="connsiteX109" fmla="*/ 782425 w 5590315"/>
              <a:gd name="connsiteY109" fmla="*/ 2724347 h 2837468"/>
              <a:gd name="connsiteX110" fmla="*/ 744718 w 5590315"/>
              <a:gd name="connsiteY110" fmla="*/ 2696066 h 2837468"/>
              <a:gd name="connsiteX111" fmla="*/ 669303 w 5590315"/>
              <a:gd name="connsiteY111" fmla="*/ 2658359 h 2837468"/>
              <a:gd name="connsiteX112" fmla="*/ 641023 w 5590315"/>
              <a:gd name="connsiteY112" fmla="*/ 2639505 h 2837468"/>
              <a:gd name="connsiteX113" fmla="*/ 565609 w 5590315"/>
              <a:gd name="connsiteY113" fmla="*/ 2658359 h 2837468"/>
              <a:gd name="connsiteX114" fmla="*/ 518475 w 5590315"/>
              <a:gd name="connsiteY114" fmla="*/ 2667786 h 2837468"/>
              <a:gd name="connsiteX115" fmla="*/ 480767 w 5590315"/>
              <a:gd name="connsiteY115" fmla="*/ 2677213 h 2837468"/>
              <a:gd name="connsiteX116" fmla="*/ 386499 w 5590315"/>
              <a:gd name="connsiteY116" fmla="*/ 2696066 h 2837468"/>
              <a:gd name="connsiteX117" fmla="*/ 339365 w 5590315"/>
              <a:gd name="connsiteY117" fmla="*/ 2705493 h 2837468"/>
              <a:gd name="connsiteX118" fmla="*/ 263951 w 5590315"/>
              <a:gd name="connsiteY118" fmla="*/ 2733773 h 2837468"/>
              <a:gd name="connsiteX119" fmla="*/ 207390 w 5590315"/>
              <a:gd name="connsiteY119" fmla="*/ 2743200 h 2837468"/>
              <a:gd name="connsiteX120" fmla="*/ 113122 w 5590315"/>
              <a:gd name="connsiteY120" fmla="*/ 2780907 h 2837468"/>
              <a:gd name="connsiteX121" fmla="*/ 84842 w 5590315"/>
              <a:gd name="connsiteY121" fmla="*/ 2790334 h 2837468"/>
              <a:gd name="connsiteX122" fmla="*/ 56561 w 5590315"/>
              <a:gd name="connsiteY122" fmla="*/ 2799761 h 2837468"/>
              <a:gd name="connsiteX123" fmla="*/ 0 w 5590315"/>
              <a:gd name="connsiteY123" fmla="*/ 2828042 h 28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590315" h="2837468">
                <a:moveTo>
                  <a:pt x="5467547" y="0"/>
                </a:moveTo>
                <a:cubicBezTo>
                  <a:pt x="5451836" y="3142"/>
                  <a:pt x="5435871" y="5211"/>
                  <a:pt x="5420413" y="9427"/>
                </a:cubicBezTo>
                <a:cubicBezTo>
                  <a:pt x="5401240" y="14656"/>
                  <a:pt x="5363852" y="28281"/>
                  <a:pt x="5363852" y="28281"/>
                </a:cubicBezTo>
                <a:cubicBezTo>
                  <a:pt x="5366994" y="84842"/>
                  <a:pt x="5369511" y="141441"/>
                  <a:pt x="5373279" y="197963"/>
                </a:cubicBezTo>
                <a:cubicBezTo>
                  <a:pt x="5376816" y="251015"/>
                  <a:pt x="5372502" y="293564"/>
                  <a:pt x="5392132" y="339365"/>
                </a:cubicBezTo>
                <a:cubicBezTo>
                  <a:pt x="5397668" y="352281"/>
                  <a:pt x="5404701" y="364503"/>
                  <a:pt x="5410986" y="377072"/>
                </a:cubicBezTo>
                <a:cubicBezTo>
                  <a:pt x="5414128" y="389641"/>
                  <a:pt x="5415309" y="402871"/>
                  <a:pt x="5420413" y="414780"/>
                </a:cubicBezTo>
                <a:cubicBezTo>
                  <a:pt x="5436875" y="453192"/>
                  <a:pt x="5471690" y="463416"/>
                  <a:pt x="5495827" y="499621"/>
                </a:cubicBezTo>
                <a:cubicBezTo>
                  <a:pt x="5502112" y="509048"/>
                  <a:pt x="5509256" y="517955"/>
                  <a:pt x="5514681" y="527901"/>
                </a:cubicBezTo>
                <a:cubicBezTo>
                  <a:pt x="5528139" y="552575"/>
                  <a:pt x="5536798" y="579931"/>
                  <a:pt x="5552388" y="603316"/>
                </a:cubicBezTo>
                <a:lnTo>
                  <a:pt x="5571242" y="631596"/>
                </a:lnTo>
                <a:cubicBezTo>
                  <a:pt x="5577526" y="650450"/>
                  <a:pt x="5592290" y="668405"/>
                  <a:pt x="5590095" y="688157"/>
                </a:cubicBezTo>
                <a:cubicBezTo>
                  <a:pt x="5583811" y="744718"/>
                  <a:pt x="5585044" y="802629"/>
                  <a:pt x="5571242" y="857839"/>
                </a:cubicBezTo>
                <a:cubicBezTo>
                  <a:pt x="5556795" y="915627"/>
                  <a:pt x="5529490" y="909017"/>
                  <a:pt x="5495827" y="942681"/>
                </a:cubicBezTo>
                <a:cubicBezTo>
                  <a:pt x="5487816" y="950692"/>
                  <a:pt x="5484985" y="962950"/>
                  <a:pt x="5476974" y="970961"/>
                </a:cubicBezTo>
                <a:cubicBezTo>
                  <a:pt x="5465864" y="982071"/>
                  <a:pt x="5451195" y="989017"/>
                  <a:pt x="5439266" y="999242"/>
                </a:cubicBezTo>
                <a:cubicBezTo>
                  <a:pt x="5347359" y="1078020"/>
                  <a:pt x="5483544" y="973104"/>
                  <a:pt x="5373279" y="1055802"/>
                </a:cubicBezTo>
                <a:cubicBezTo>
                  <a:pt x="5339471" y="1123419"/>
                  <a:pt x="5347961" y="1090099"/>
                  <a:pt x="5363852" y="1206631"/>
                </a:cubicBezTo>
                <a:cubicBezTo>
                  <a:pt x="5374353" y="1283638"/>
                  <a:pt x="5380168" y="1293289"/>
                  <a:pt x="5401559" y="1357460"/>
                </a:cubicBezTo>
                <a:cubicBezTo>
                  <a:pt x="5404701" y="1366887"/>
                  <a:pt x="5406542" y="1376852"/>
                  <a:pt x="5410986" y="1385740"/>
                </a:cubicBezTo>
                <a:cubicBezTo>
                  <a:pt x="5417271" y="1398309"/>
                  <a:pt x="5424304" y="1410531"/>
                  <a:pt x="5429840" y="1423448"/>
                </a:cubicBezTo>
                <a:cubicBezTo>
                  <a:pt x="5445119" y="1459101"/>
                  <a:pt x="5436048" y="1454607"/>
                  <a:pt x="5448693" y="1498862"/>
                </a:cubicBezTo>
                <a:cubicBezTo>
                  <a:pt x="5456883" y="1527525"/>
                  <a:pt x="5476974" y="1583703"/>
                  <a:pt x="5476974" y="1583703"/>
                </a:cubicBezTo>
                <a:cubicBezTo>
                  <a:pt x="5480116" y="1602557"/>
                  <a:pt x="5482652" y="1621521"/>
                  <a:pt x="5486400" y="1640264"/>
                </a:cubicBezTo>
                <a:cubicBezTo>
                  <a:pt x="5488941" y="1652968"/>
                  <a:pt x="5493509" y="1665224"/>
                  <a:pt x="5495827" y="1677971"/>
                </a:cubicBezTo>
                <a:cubicBezTo>
                  <a:pt x="5499802" y="1699832"/>
                  <a:pt x="5502112" y="1721963"/>
                  <a:pt x="5505254" y="1743959"/>
                </a:cubicBezTo>
                <a:cubicBezTo>
                  <a:pt x="5502082" y="1761407"/>
                  <a:pt x="5500177" y="1849830"/>
                  <a:pt x="5467547" y="1875934"/>
                </a:cubicBezTo>
                <a:cubicBezTo>
                  <a:pt x="5459788" y="1882142"/>
                  <a:pt x="5448693" y="1882219"/>
                  <a:pt x="5439266" y="1885361"/>
                </a:cubicBezTo>
                <a:cubicBezTo>
                  <a:pt x="5393334" y="1954263"/>
                  <a:pt x="5454466" y="1872694"/>
                  <a:pt x="5382705" y="1932495"/>
                </a:cubicBezTo>
                <a:cubicBezTo>
                  <a:pt x="5302757" y="1999118"/>
                  <a:pt x="5440095" y="1922655"/>
                  <a:pt x="5326145" y="1979629"/>
                </a:cubicBezTo>
                <a:cubicBezTo>
                  <a:pt x="5329287" y="2026763"/>
                  <a:pt x="5330626" y="2074052"/>
                  <a:pt x="5335571" y="2121031"/>
                </a:cubicBezTo>
                <a:cubicBezTo>
                  <a:pt x="5336927" y="2133916"/>
                  <a:pt x="5341275" y="2146329"/>
                  <a:pt x="5344998" y="2158738"/>
                </a:cubicBezTo>
                <a:cubicBezTo>
                  <a:pt x="5350709" y="2177773"/>
                  <a:pt x="5357567" y="2196445"/>
                  <a:pt x="5363852" y="2215299"/>
                </a:cubicBezTo>
                <a:cubicBezTo>
                  <a:pt x="5366994" y="2224726"/>
                  <a:pt x="5367767" y="2235312"/>
                  <a:pt x="5373279" y="2243580"/>
                </a:cubicBezTo>
                <a:lnTo>
                  <a:pt x="5392132" y="2271860"/>
                </a:lnTo>
                <a:cubicBezTo>
                  <a:pt x="5410249" y="2362445"/>
                  <a:pt x="5389189" y="2278639"/>
                  <a:pt x="5420413" y="2356701"/>
                </a:cubicBezTo>
                <a:cubicBezTo>
                  <a:pt x="5442812" y="2412698"/>
                  <a:pt x="5434805" y="2402362"/>
                  <a:pt x="5448693" y="2450969"/>
                </a:cubicBezTo>
                <a:cubicBezTo>
                  <a:pt x="5451423" y="2460524"/>
                  <a:pt x="5454978" y="2469823"/>
                  <a:pt x="5458120" y="2479250"/>
                </a:cubicBezTo>
                <a:cubicBezTo>
                  <a:pt x="5451835" y="2532668"/>
                  <a:pt x="5455463" y="2588215"/>
                  <a:pt x="5439266" y="2639505"/>
                </a:cubicBezTo>
                <a:cubicBezTo>
                  <a:pt x="5435034" y="2652905"/>
                  <a:pt x="5413760" y="2651387"/>
                  <a:pt x="5401559" y="2658359"/>
                </a:cubicBezTo>
                <a:cubicBezTo>
                  <a:pt x="5391722" y="2663980"/>
                  <a:pt x="5383116" y="2671592"/>
                  <a:pt x="5373279" y="2677213"/>
                </a:cubicBezTo>
                <a:cubicBezTo>
                  <a:pt x="5361078" y="2684185"/>
                  <a:pt x="5347772" y="2689094"/>
                  <a:pt x="5335571" y="2696066"/>
                </a:cubicBezTo>
                <a:cubicBezTo>
                  <a:pt x="5295882" y="2718745"/>
                  <a:pt x="5317073" y="2714777"/>
                  <a:pt x="5269584" y="2733773"/>
                </a:cubicBezTo>
                <a:cubicBezTo>
                  <a:pt x="5231331" y="2749074"/>
                  <a:pt x="5212355" y="2752794"/>
                  <a:pt x="5175316" y="2762054"/>
                </a:cubicBezTo>
                <a:cubicBezTo>
                  <a:pt x="5096759" y="2755769"/>
                  <a:pt x="5017972" y="2751903"/>
                  <a:pt x="4939646" y="2743200"/>
                </a:cubicBezTo>
                <a:cubicBezTo>
                  <a:pt x="4904729" y="2739320"/>
                  <a:pt x="4870605" y="2730123"/>
                  <a:pt x="4835951" y="2724347"/>
                </a:cubicBezTo>
                <a:cubicBezTo>
                  <a:pt x="4795183" y="2717552"/>
                  <a:pt x="4754252" y="2711778"/>
                  <a:pt x="4713402" y="2705493"/>
                </a:cubicBezTo>
                <a:cubicBezTo>
                  <a:pt x="4663126" y="2708635"/>
                  <a:pt x="4612721" y="2710144"/>
                  <a:pt x="4562574" y="2714920"/>
                </a:cubicBezTo>
                <a:cubicBezTo>
                  <a:pt x="4546624" y="2716439"/>
                  <a:pt x="4531052" y="2720744"/>
                  <a:pt x="4515440" y="2724347"/>
                </a:cubicBezTo>
                <a:cubicBezTo>
                  <a:pt x="4490192" y="2730173"/>
                  <a:pt x="4465163" y="2736916"/>
                  <a:pt x="4440025" y="2743200"/>
                </a:cubicBezTo>
                <a:cubicBezTo>
                  <a:pt x="4427456" y="2746342"/>
                  <a:pt x="4414609" y="2748530"/>
                  <a:pt x="4402318" y="2752627"/>
                </a:cubicBezTo>
                <a:cubicBezTo>
                  <a:pt x="4392891" y="2755769"/>
                  <a:pt x="4383592" y="2759324"/>
                  <a:pt x="4374037" y="2762054"/>
                </a:cubicBezTo>
                <a:cubicBezTo>
                  <a:pt x="4361580" y="2765613"/>
                  <a:pt x="4348739" y="2767758"/>
                  <a:pt x="4336330" y="2771481"/>
                </a:cubicBezTo>
                <a:cubicBezTo>
                  <a:pt x="4317295" y="2777192"/>
                  <a:pt x="4299256" y="2786436"/>
                  <a:pt x="4279769" y="2790334"/>
                </a:cubicBezTo>
                <a:cubicBezTo>
                  <a:pt x="4264058" y="2793476"/>
                  <a:pt x="4248247" y="2796158"/>
                  <a:pt x="4232635" y="2799761"/>
                </a:cubicBezTo>
                <a:cubicBezTo>
                  <a:pt x="4207387" y="2805588"/>
                  <a:pt x="4182872" y="2814950"/>
                  <a:pt x="4157221" y="2818615"/>
                </a:cubicBezTo>
                <a:lnTo>
                  <a:pt x="4091233" y="2828042"/>
                </a:lnTo>
                <a:cubicBezTo>
                  <a:pt x="3972410" y="2788434"/>
                  <a:pt x="4092470" y="2829684"/>
                  <a:pt x="3987538" y="2790334"/>
                </a:cubicBezTo>
                <a:cubicBezTo>
                  <a:pt x="3924086" y="2766539"/>
                  <a:pt x="3986441" y="2799211"/>
                  <a:pt x="3874417" y="2743200"/>
                </a:cubicBezTo>
                <a:cubicBezTo>
                  <a:pt x="3864283" y="2738133"/>
                  <a:pt x="3855973" y="2729968"/>
                  <a:pt x="3846136" y="2724347"/>
                </a:cubicBezTo>
                <a:cubicBezTo>
                  <a:pt x="3811023" y="2704283"/>
                  <a:pt x="3742328" y="2677175"/>
                  <a:pt x="3714161" y="2667786"/>
                </a:cubicBezTo>
                <a:cubicBezTo>
                  <a:pt x="3695307" y="2661501"/>
                  <a:pt x="3676880" y="2653752"/>
                  <a:pt x="3657600" y="2648932"/>
                </a:cubicBezTo>
                <a:cubicBezTo>
                  <a:pt x="3639057" y="2644296"/>
                  <a:pt x="3619729" y="2643510"/>
                  <a:pt x="3601040" y="2639505"/>
                </a:cubicBezTo>
                <a:cubicBezTo>
                  <a:pt x="3575703" y="2634076"/>
                  <a:pt x="3550763" y="2626936"/>
                  <a:pt x="3525625" y="2620652"/>
                </a:cubicBezTo>
                <a:lnTo>
                  <a:pt x="3403077" y="2630079"/>
                </a:lnTo>
                <a:cubicBezTo>
                  <a:pt x="3356981" y="2634269"/>
                  <a:pt x="3315353" y="2637869"/>
                  <a:pt x="3271101" y="2648932"/>
                </a:cubicBezTo>
                <a:cubicBezTo>
                  <a:pt x="3261461" y="2651342"/>
                  <a:pt x="3252375" y="2655629"/>
                  <a:pt x="3242821" y="2658359"/>
                </a:cubicBezTo>
                <a:cubicBezTo>
                  <a:pt x="3230364" y="2661918"/>
                  <a:pt x="3217523" y="2664063"/>
                  <a:pt x="3205114" y="2667786"/>
                </a:cubicBezTo>
                <a:cubicBezTo>
                  <a:pt x="3186079" y="2673497"/>
                  <a:pt x="3167407" y="2680355"/>
                  <a:pt x="3148553" y="2686639"/>
                </a:cubicBezTo>
                <a:lnTo>
                  <a:pt x="3035431" y="2724347"/>
                </a:lnTo>
                <a:lnTo>
                  <a:pt x="3007151" y="2733773"/>
                </a:lnTo>
                <a:cubicBezTo>
                  <a:pt x="2997724" y="2736915"/>
                  <a:pt x="2988510" y="2740790"/>
                  <a:pt x="2978870" y="2743200"/>
                </a:cubicBezTo>
                <a:cubicBezTo>
                  <a:pt x="2966301" y="2746342"/>
                  <a:pt x="2953572" y="2748904"/>
                  <a:pt x="2941163" y="2752627"/>
                </a:cubicBezTo>
                <a:cubicBezTo>
                  <a:pt x="2922128" y="2758338"/>
                  <a:pt x="2903456" y="2765197"/>
                  <a:pt x="2884602" y="2771481"/>
                </a:cubicBezTo>
                <a:cubicBezTo>
                  <a:pt x="2875175" y="2774623"/>
                  <a:pt x="2865962" y="2778497"/>
                  <a:pt x="2856322" y="2780907"/>
                </a:cubicBezTo>
                <a:cubicBezTo>
                  <a:pt x="2843753" y="2784049"/>
                  <a:pt x="2831024" y="2786611"/>
                  <a:pt x="2818615" y="2790334"/>
                </a:cubicBezTo>
                <a:cubicBezTo>
                  <a:pt x="2799580" y="2796045"/>
                  <a:pt x="2781334" y="2804368"/>
                  <a:pt x="2762054" y="2809188"/>
                </a:cubicBezTo>
                <a:cubicBezTo>
                  <a:pt x="2644125" y="2838671"/>
                  <a:pt x="2790773" y="2800984"/>
                  <a:pt x="2696066" y="2828042"/>
                </a:cubicBezTo>
                <a:cubicBezTo>
                  <a:pt x="2683609" y="2831601"/>
                  <a:pt x="2670928" y="2834326"/>
                  <a:pt x="2658359" y="2837468"/>
                </a:cubicBezTo>
                <a:cubicBezTo>
                  <a:pt x="2593848" y="2828867"/>
                  <a:pt x="2499035" y="2820352"/>
                  <a:pt x="2432116" y="2799761"/>
                </a:cubicBezTo>
                <a:cubicBezTo>
                  <a:pt x="2418685" y="2795628"/>
                  <a:pt x="2407325" y="2786443"/>
                  <a:pt x="2394409" y="2780907"/>
                </a:cubicBezTo>
                <a:cubicBezTo>
                  <a:pt x="2385276" y="2776993"/>
                  <a:pt x="2375555" y="2774623"/>
                  <a:pt x="2366128" y="2771481"/>
                </a:cubicBezTo>
                <a:cubicBezTo>
                  <a:pt x="2327240" y="2745555"/>
                  <a:pt x="2302380" y="2727686"/>
                  <a:pt x="2262433" y="2705493"/>
                </a:cubicBezTo>
                <a:cubicBezTo>
                  <a:pt x="2250149" y="2698668"/>
                  <a:pt x="2236161" y="2694807"/>
                  <a:pt x="2224726" y="2686639"/>
                </a:cubicBezTo>
                <a:cubicBezTo>
                  <a:pt x="2213878" y="2678890"/>
                  <a:pt x="2207538" y="2665754"/>
                  <a:pt x="2196446" y="2658359"/>
                </a:cubicBezTo>
                <a:cubicBezTo>
                  <a:pt x="2188178" y="2652847"/>
                  <a:pt x="2176851" y="2653758"/>
                  <a:pt x="2168165" y="2648932"/>
                </a:cubicBezTo>
                <a:cubicBezTo>
                  <a:pt x="2148357" y="2637928"/>
                  <a:pt x="2133100" y="2618391"/>
                  <a:pt x="2111604" y="2611225"/>
                </a:cubicBezTo>
                <a:cubicBezTo>
                  <a:pt x="2067271" y="2596447"/>
                  <a:pt x="2092550" y="2605488"/>
                  <a:pt x="2036190" y="2582945"/>
                </a:cubicBezTo>
                <a:cubicBezTo>
                  <a:pt x="2009109" y="2585653"/>
                  <a:pt x="1899137" y="2595865"/>
                  <a:pt x="1866508" y="2601798"/>
                </a:cubicBezTo>
                <a:cubicBezTo>
                  <a:pt x="1856731" y="2603576"/>
                  <a:pt x="1847971" y="2609276"/>
                  <a:pt x="1838227" y="2611225"/>
                </a:cubicBezTo>
                <a:cubicBezTo>
                  <a:pt x="1816440" y="2615583"/>
                  <a:pt x="1794101" y="2616677"/>
                  <a:pt x="1772240" y="2620652"/>
                </a:cubicBezTo>
                <a:cubicBezTo>
                  <a:pt x="1759493" y="2622970"/>
                  <a:pt x="1747180" y="2627269"/>
                  <a:pt x="1734532" y="2630079"/>
                </a:cubicBezTo>
                <a:cubicBezTo>
                  <a:pt x="1718891" y="2633555"/>
                  <a:pt x="1702942" y="2635619"/>
                  <a:pt x="1687398" y="2639505"/>
                </a:cubicBezTo>
                <a:cubicBezTo>
                  <a:pt x="1677758" y="2641915"/>
                  <a:pt x="1668758" y="2646522"/>
                  <a:pt x="1659118" y="2648932"/>
                </a:cubicBezTo>
                <a:cubicBezTo>
                  <a:pt x="1632768" y="2655520"/>
                  <a:pt x="1580637" y="2663584"/>
                  <a:pt x="1555423" y="2667786"/>
                </a:cubicBezTo>
                <a:cubicBezTo>
                  <a:pt x="1514788" y="2681332"/>
                  <a:pt x="1504898" y="2685432"/>
                  <a:pt x="1451728" y="2696066"/>
                </a:cubicBezTo>
                <a:cubicBezTo>
                  <a:pt x="1436017" y="2699208"/>
                  <a:pt x="1420138" y="2701607"/>
                  <a:pt x="1404594" y="2705493"/>
                </a:cubicBezTo>
                <a:cubicBezTo>
                  <a:pt x="1394954" y="2707903"/>
                  <a:pt x="1385868" y="2712190"/>
                  <a:pt x="1376314" y="2714920"/>
                </a:cubicBezTo>
                <a:cubicBezTo>
                  <a:pt x="1363857" y="2718479"/>
                  <a:pt x="1351064" y="2720788"/>
                  <a:pt x="1338607" y="2724347"/>
                </a:cubicBezTo>
                <a:cubicBezTo>
                  <a:pt x="1329052" y="2727077"/>
                  <a:pt x="1319913" y="2731158"/>
                  <a:pt x="1310326" y="2733773"/>
                </a:cubicBezTo>
                <a:cubicBezTo>
                  <a:pt x="1310295" y="2733782"/>
                  <a:pt x="1216073" y="2757337"/>
                  <a:pt x="1197204" y="2762054"/>
                </a:cubicBezTo>
                <a:cubicBezTo>
                  <a:pt x="1184635" y="2765196"/>
                  <a:pt x="1172201" y="2768940"/>
                  <a:pt x="1159497" y="2771481"/>
                </a:cubicBezTo>
                <a:cubicBezTo>
                  <a:pt x="1143786" y="2774623"/>
                  <a:pt x="1127907" y="2777021"/>
                  <a:pt x="1112363" y="2780907"/>
                </a:cubicBezTo>
                <a:cubicBezTo>
                  <a:pt x="1102723" y="2783317"/>
                  <a:pt x="1093723" y="2787924"/>
                  <a:pt x="1084083" y="2790334"/>
                </a:cubicBezTo>
                <a:lnTo>
                  <a:pt x="1008668" y="2809188"/>
                </a:lnTo>
                <a:cubicBezTo>
                  <a:pt x="980388" y="2802903"/>
                  <a:pt x="951516" y="2798854"/>
                  <a:pt x="923827" y="2790334"/>
                </a:cubicBezTo>
                <a:cubicBezTo>
                  <a:pt x="910396" y="2786201"/>
                  <a:pt x="899036" y="2777017"/>
                  <a:pt x="886120" y="2771481"/>
                </a:cubicBezTo>
                <a:cubicBezTo>
                  <a:pt x="876987" y="2767567"/>
                  <a:pt x="866728" y="2766498"/>
                  <a:pt x="857840" y="2762054"/>
                </a:cubicBezTo>
                <a:cubicBezTo>
                  <a:pt x="847706" y="2756987"/>
                  <a:pt x="839693" y="2748267"/>
                  <a:pt x="829559" y="2743200"/>
                </a:cubicBezTo>
                <a:cubicBezTo>
                  <a:pt x="814424" y="2735633"/>
                  <a:pt x="797217" y="2732565"/>
                  <a:pt x="782425" y="2724347"/>
                </a:cubicBezTo>
                <a:cubicBezTo>
                  <a:pt x="768691" y="2716717"/>
                  <a:pt x="757791" y="2704781"/>
                  <a:pt x="744718" y="2696066"/>
                </a:cubicBezTo>
                <a:cubicBezTo>
                  <a:pt x="700196" y="2666385"/>
                  <a:pt x="708928" y="2671567"/>
                  <a:pt x="669303" y="2658359"/>
                </a:cubicBezTo>
                <a:cubicBezTo>
                  <a:pt x="659876" y="2652074"/>
                  <a:pt x="652353" y="2639505"/>
                  <a:pt x="641023" y="2639505"/>
                </a:cubicBezTo>
                <a:cubicBezTo>
                  <a:pt x="615111" y="2639505"/>
                  <a:pt x="591017" y="2653277"/>
                  <a:pt x="565609" y="2658359"/>
                </a:cubicBezTo>
                <a:cubicBezTo>
                  <a:pt x="549898" y="2661501"/>
                  <a:pt x="534116" y="2664310"/>
                  <a:pt x="518475" y="2667786"/>
                </a:cubicBezTo>
                <a:cubicBezTo>
                  <a:pt x="505827" y="2670597"/>
                  <a:pt x="493436" y="2674498"/>
                  <a:pt x="480767" y="2677213"/>
                </a:cubicBezTo>
                <a:cubicBezTo>
                  <a:pt x="449433" y="2683927"/>
                  <a:pt x="417922" y="2689782"/>
                  <a:pt x="386499" y="2696066"/>
                </a:cubicBezTo>
                <a:cubicBezTo>
                  <a:pt x="370788" y="2699208"/>
                  <a:pt x="354241" y="2699542"/>
                  <a:pt x="339365" y="2705493"/>
                </a:cubicBezTo>
                <a:cubicBezTo>
                  <a:pt x="330181" y="2709167"/>
                  <a:pt x="280583" y="2730077"/>
                  <a:pt x="263951" y="2733773"/>
                </a:cubicBezTo>
                <a:cubicBezTo>
                  <a:pt x="245292" y="2737919"/>
                  <a:pt x="226244" y="2740058"/>
                  <a:pt x="207390" y="2743200"/>
                </a:cubicBezTo>
                <a:cubicBezTo>
                  <a:pt x="151905" y="2770943"/>
                  <a:pt x="183018" y="2757609"/>
                  <a:pt x="113122" y="2780907"/>
                </a:cubicBezTo>
                <a:lnTo>
                  <a:pt x="84842" y="2790334"/>
                </a:lnTo>
                <a:cubicBezTo>
                  <a:pt x="75415" y="2793476"/>
                  <a:pt x="65449" y="2795317"/>
                  <a:pt x="56561" y="2799761"/>
                </a:cubicBezTo>
                <a:lnTo>
                  <a:pt x="0" y="2828042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908720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весело играли…</a:t>
            </a:r>
            <a:endParaRPr lang="ru-RU" sz="54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77233">
            <a:off x="586794" y="2180860"/>
            <a:ext cx="2764904" cy="3686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4746">
            <a:off x="5346888" y="2542195"/>
            <a:ext cx="2785005" cy="3713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35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3497344" y="3836709"/>
            <a:ext cx="5590315" cy="2837468"/>
          </a:xfrm>
          <a:custGeom>
            <a:avLst/>
            <a:gdLst>
              <a:gd name="connsiteX0" fmla="*/ 5467547 w 5590315"/>
              <a:gd name="connsiteY0" fmla="*/ 0 h 2837468"/>
              <a:gd name="connsiteX1" fmla="*/ 5420413 w 5590315"/>
              <a:gd name="connsiteY1" fmla="*/ 9427 h 2837468"/>
              <a:gd name="connsiteX2" fmla="*/ 5363852 w 5590315"/>
              <a:gd name="connsiteY2" fmla="*/ 28281 h 2837468"/>
              <a:gd name="connsiteX3" fmla="*/ 5373279 w 5590315"/>
              <a:gd name="connsiteY3" fmla="*/ 197963 h 2837468"/>
              <a:gd name="connsiteX4" fmla="*/ 5392132 w 5590315"/>
              <a:gd name="connsiteY4" fmla="*/ 339365 h 2837468"/>
              <a:gd name="connsiteX5" fmla="*/ 5410986 w 5590315"/>
              <a:gd name="connsiteY5" fmla="*/ 377072 h 2837468"/>
              <a:gd name="connsiteX6" fmla="*/ 5420413 w 5590315"/>
              <a:gd name="connsiteY6" fmla="*/ 414780 h 2837468"/>
              <a:gd name="connsiteX7" fmla="*/ 5495827 w 5590315"/>
              <a:gd name="connsiteY7" fmla="*/ 499621 h 2837468"/>
              <a:gd name="connsiteX8" fmla="*/ 5514681 w 5590315"/>
              <a:gd name="connsiteY8" fmla="*/ 527901 h 2837468"/>
              <a:gd name="connsiteX9" fmla="*/ 5552388 w 5590315"/>
              <a:gd name="connsiteY9" fmla="*/ 603316 h 2837468"/>
              <a:gd name="connsiteX10" fmla="*/ 5571242 w 5590315"/>
              <a:gd name="connsiteY10" fmla="*/ 631596 h 2837468"/>
              <a:gd name="connsiteX11" fmla="*/ 5590095 w 5590315"/>
              <a:gd name="connsiteY11" fmla="*/ 688157 h 2837468"/>
              <a:gd name="connsiteX12" fmla="*/ 5571242 w 5590315"/>
              <a:gd name="connsiteY12" fmla="*/ 857839 h 2837468"/>
              <a:gd name="connsiteX13" fmla="*/ 5495827 w 5590315"/>
              <a:gd name="connsiteY13" fmla="*/ 942681 h 2837468"/>
              <a:gd name="connsiteX14" fmla="*/ 5476974 w 5590315"/>
              <a:gd name="connsiteY14" fmla="*/ 970961 h 2837468"/>
              <a:gd name="connsiteX15" fmla="*/ 5439266 w 5590315"/>
              <a:gd name="connsiteY15" fmla="*/ 999242 h 2837468"/>
              <a:gd name="connsiteX16" fmla="*/ 5373279 w 5590315"/>
              <a:gd name="connsiteY16" fmla="*/ 1055802 h 2837468"/>
              <a:gd name="connsiteX17" fmla="*/ 5363852 w 5590315"/>
              <a:gd name="connsiteY17" fmla="*/ 1206631 h 2837468"/>
              <a:gd name="connsiteX18" fmla="*/ 5401559 w 5590315"/>
              <a:gd name="connsiteY18" fmla="*/ 1357460 h 2837468"/>
              <a:gd name="connsiteX19" fmla="*/ 5410986 w 5590315"/>
              <a:gd name="connsiteY19" fmla="*/ 1385740 h 2837468"/>
              <a:gd name="connsiteX20" fmla="*/ 5429840 w 5590315"/>
              <a:gd name="connsiteY20" fmla="*/ 1423448 h 2837468"/>
              <a:gd name="connsiteX21" fmla="*/ 5448693 w 5590315"/>
              <a:gd name="connsiteY21" fmla="*/ 1498862 h 2837468"/>
              <a:gd name="connsiteX22" fmla="*/ 5476974 w 5590315"/>
              <a:gd name="connsiteY22" fmla="*/ 1583703 h 2837468"/>
              <a:gd name="connsiteX23" fmla="*/ 5486400 w 5590315"/>
              <a:gd name="connsiteY23" fmla="*/ 1640264 h 2837468"/>
              <a:gd name="connsiteX24" fmla="*/ 5495827 w 5590315"/>
              <a:gd name="connsiteY24" fmla="*/ 1677971 h 2837468"/>
              <a:gd name="connsiteX25" fmla="*/ 5505254 w 5590315"/>
              <a:gd name="connsiteY25" fmla="*/ 1743959 h 2837468"/>
              <a:gd name="connsiteX26" fmla="*/ 5467547 w 5590315"/>
              <a:gd name="connsiteY26" fmla="*/ 1875934 h 2837468"/>
              <a:gd name="connsiteX27" fmla="*/ 5439266 w 5590315"/>
              <a:gd name="connsiteY27" fmla="*/ 1885361 h 2837468"/>
              <a:gd name="connsiteX28" fmla="*/ 5382705 w 5590315"/>
              <a:gd name="connsiteY28" fmla="*/ 1932495 h 2837468"/>
              <a:gd name="connsiteX29" fmla="*/ 5326145 w 5590315"/>
              <a:gd name="connsiteY29" fmla="*/ 1979629 h 2837468"/>
              <a:gd name="connsiteX30" fmla="*/ 5335571 w 5590315"/>
              <a:gd name="connsiteY30" fmla="*/ 2121031 h 2837468"/>
              <a:gd name="connsiteX31" fmla="*/ 5344998 w 5590315"/>
              <a:gd name="connsiteY31" fmla="*/ 2158738 h 2837468"/>
              <a:gd name="connsiteX32" fmla="*/ 5363852 w 5590315"/>
              <a:gd name="connsiteY32" fmla="*/ 2215299 h 2837468"/>
              <a:gd name="connsiteX33" fmla="*/ 5373279 w 5590315"/>
              <a:gd name="connsiteY33" fmla="*/ 2243580 h 2837468"/>
              <a:gd name="connsiteX34" fmla="*/ 5392132 w 5590315"/>
              <a:gd name="connsiteY34" fmla="*/ 2271860 h 2837468"/>
              <a:gd name="connsiteX35" fmla="*/ 5420413 w 5590315"/>
              <a:gd name="connsiteY35" fmla="*/ 2356701 h 2837468"/>
              <a:gd name="connsiteX36" fmla="*/ 5448693 w 5590315"/>
              <a:gd name="connsiteY36" fmla="*/ 2450969 h 2837468"/>
              <a:gd name="connsiteX37" fmla="*/ 5458120 w 5590315"/>
              <a:gd name="connsiteY37" fmla="*/ 2479250 h 2837468"/>
              <a:gd name="connsiteX38" fmla="*/ 5439266 w 5590315"/>
              <a:gd name="connsiteY38" fmla="*/ 2639505 h 2837468"/>
              <a:gd name="connsiteX39" fmla="*/ 5401559 w 5590315"/>
              <a:gd name="connsiteY39" fmla="*/ 2658359 h 2837468"/>
              <a:gd name="connsiteX40" fmla="*/ 5373279 w 5590315"/>
              <a:gd name="connsiteY40" fmla="*/ 2677213 h 2837468"/>
              <a:gd name="connsiteX41" fmla="*/ 5335571 w 5590315"/>
              <a:gd name="connsiteY41" fmla="*/ 2696066 h 2837468"/>
              <a:gd name="connsiteX42" fmla="*/ 5269584 w 5590315"/>
              <a:gd name="connsiteY42" fmla="*/ 2733773 h 2837468"/>
              <a:gd name="connsiteX43" fmla="*/ 5175316 w 5590315"/>
              <a:gd name="connsiteY43" fmla="*/ 2762054 h 2837468"/>
              <a:gd name="connsiteX44" fmla="*/ 4939646 w 5590315"/>
              <a:gd name="connsiteY44" fmla="*/ 2743200 h 2837468"/>
              <a:gd name="connsiteX45" fmla="*/ 4835951 w 5590315"/>
              <a:gd name="connsiteY45" fmla="*/ 2724347 h 2837468"/>
              <a:gd name="connsiteX46" fmla="*/ 4713402 w 5590315"/>
              <a:gd name="connsiteY46" fmla="*/ 2705493 h 2837468"/>
              <a:gd name="connsiteX47" fmla="*/ 4562574 w 5590315"/>
              <a:gd name="connsiteY47" fmla="*/ 2714920 h 2837468"/>
              <a:gd name="connsiteX48" fmla="*/ 4515440 w 5590315"/>
              <a:gd name="connsiteY48" fmla="*/ 2724347 h 2837468"/>
              <a:gd name="connsiteX49" fmla="*/ 4440025 w 5590315"/>
              <a:gd name="connsiteY49" fmla="*/ 2743200 h 2837468"/>
              <a:gd name="connsiteX50" fmla="*/ 4402318 w 5590315"/>
              <a:gd name="connsiteY50" fmla="*/ 2752627 h 2837468"/>
              <a:gd name="connsiteX51" fmla="*/ 4374037 w 5590315"/>
              <a:gd name="connsiteY51" fmla="*/ 2762054 h 2837468"/>
              <a:gd name="connsiteX52" fmla="*/ 4336330 w 5590315"/>
              <a:gd name="connsiteY52" fmla="*/ 2771481 h 2837468"/>
              <a:gd name="connsiteX53" fmla="*/ 4279769 w 5590315"/>
              <a:gd name="connsiteY53" fmla="*/ 2790334 h 2837468"/>
              <a:gd name="connsiteX54" fmla="*/ 4232635 w 5590315"/>
              <a:gd name="connsiteY54" fmla="*/ 2799761 h 2837468"/>
              <a:gd name="connsiteX55" fmla="*/ 4157221 w 5590315"/>
              <a:gd name="connsiteY55" fmla="*/ 2818615 h 2837468"/>
              <a:gd name="connsiteX56" fmla="*/ 4091233 w 5590315"/>
              <a:gd name="connsiteY56" fmla="*/ 2828042 h 2837468"/>
              <a:gd name="connsiteX57" fmla="*/ 3987538 w 5590315"/>
              <a:gd name="connsiteY57" fmla="*/ 2790334 h 2837468"/>
              <a:gd name="connsiteX58" fmla="*/ 3874417 w 5590315"/>
              <a:gd name="connsiteY58" fmla="*/ 2743200 h 2837468"/>
              <a:gd name="connsiteX59" fmla="*/ 3846136 w 5590315"/>
              <a:gd name="connsiteY59" fmla="*/ 2724347 h 2837468"/>
              <a:gd name="connsiteX60" fmla="*/ 3714161 w 5590315"/>
              <a:gd name="connsiteY60" fmla="*/ 2667786 h 2837468"/>
              <a:gd name="connsiteX61" fmla="*/ 3657600 w 5590315"/>
              <a:gd name="connsiteY61" fmla="*/ 2648932 h 2837468"/>
              <a:gd name="connsiteX62" fmla="*/ 3601040 w 5590315"/>
              <a:gd name="connsiteY62" fmla="*/ 2639505 h 2837468"/>
              <a:gd name="connsiteX63" fmla="*/ 3525625 w 5590315"/>
              <a:gd name="connsiteY63" fmla="*/ 2620652 h 2837468"/>
              <a:gd name="connsiteX64" fmla="*/ 3403077 w 5590315"/>
              <a:gd name="connsiteY64" fmla="*/ 2630079 h 2837468"/>
              <a:gd name="connsiteX65" fmla="*/ 3271101 w 5590315"/>
              <a:gd name="connsiteY65" fmla="*/ 2648932 h 2837468"/>
              <a:gd name="connsiteX66" fmla="*/ 3242821 w 5590315"/>
              <a:gd name="connsiteY66" fmla="*/ 2658359 h 2837468"/>
              <a:gd name="connsiteX67" fmla="*/ 3205114 w 5590315"/>
              <a:gd name="connsiteY67" fmla="*/ 2667786 h 2837468"/>
              <a:gd name="connsiteX68" fmla="*/ 3148553 w 5590315"/>
              <a:gd name="connsiteY68" fmla="*/ 2686639 h 2837468"/>
              <a:gd name="connsiteX69" fmla="*/ 3035431 w 5590315"/>
              <a:gd name="connsiteY69" fmla="*/ 2724347 h 2837468"/>
              <a:gd name="connsiteX70" fmla="*/ 3007151 w 5590315"/>
              <a:gd name="connsiteY70" fmla="*/ 2733773 h 2837468"/>
              <a:gd name="connsiteX71" fmla="*/ 2978870 w 5590315"/>
              <a:gd name="connsiteY71" fmla="*/ 2743200 h 2837468"/>
              <a:gd name="connsiteX72" fmla="*/ 2941163 w 5590315"/>
              <a:gd name="connsiteY72" fmla="*/ 2752627 h 2837468"/>
              <a:gd name="connsiteX73" fmla="*/ 2884602 w 5590315"/>
              <a:gd name="connsiteY73" fmla="*/ 2771481 h 2837468"/>
              <a:gd name="connsiteX74" fmla="*/ 2856322 w 5590315"/>
              <a:gd name="connsiteY74" fmla="*/ 2780907 h 2837468"/>
              <a:gd name="connsiteX75" fmla="*/ 2818615 w 5590315"/>
              <a:gd name="connsiteY75" fmla="*/ 2790334 h 2837468"/>
              <a:gd name="connsiteX76" fmla="*/ 2762054 w 5590315"/>
              <a:gd name="connsiteY76" fmla="*/ 2809188 h 2837468"/>
              <a:gd name="connsiteX77" fmla="*/ 2696066 w 5590315"/>
              <a:gd name="connsiteY77" fmla="*/ 2828042 h 2837468"/>
              <a:gd name="connsiteX78" fmla="*/ 2658359 w 5590315"/>
              <a:gd name="connsiteY78" fmla="*/ 2837468 h 2837468"/>
              <a:gd name="connsiteX79" fmla="*/ 2432116 w 5590315"/>
              <a:gd name="connsiteY79" fmla="*/ 2799761 h 2837468"/>
              <a:gd name="connsiteX80" fmla="*/ 2394409 w 5590315"/>
              <a:gd name="connsiteY80" fmla="*/ 2780907 h 2837468"/>
              <a:gd name="connsiteX81" fmla="*/ 2366128 w 5590315"/>
              <a:gd name="connsiteY81" fmla="*/ 2771481 h 2837468"/>
              <a:gd name="connsiteX82" fmla="*/ 2262433 w 5590315"/>
              <a:gd name="connsiteY82" fmla="*/ 2705493 h 2837468"/>
              <a:gd name="connsiteX83" fmla="*/ 2224726 w 5590315"/>
              <a:gd name="connsiteY83" fmla="*/ 2686639 h 2837468"/>
              <a:gd name="connsiteX84" fmla="*/ 2196446 w 5590315"/>
              <a:gd name="connsiteY84" fmla="*/ 2658359 h 2837468"/>
              <a:gd name="connsiteX85" fmla="*/ 2168165 w 5590315"/>
              <a:gd name="connsiteY85" fmla="*/ 2648932 h 2837468"/>
              <a:gd name="connsiteX86" fmla="*/ 2111604 w 5590315"/>
              <a:gd name="connsiteY86" fmla="*/ 2611225 h 2837468"/>
              <a:gd name="connsiteX87" fmla="*/ 2036190 w 5590315"/>
              <a:gd name="connsiteY87" fmla="*/ 2582945 h 2837468"/>
              <a:gd name="connsiteX88" fmla="*/ 1866508 w 5590315"/>
              <a:gd name="connsiteY88" fmla="*/ 2601798 h 2837468"/>
              <a:gd name="connsiteX89" fmla="*/ 1838227 w 5590315"/>
              <a:gd name="connsiteY89" fmla="*/ 2611225 h 2837468"/>
              <a:gd name="connsiteX90" fmla="*/ 1772240 w 5590315"/>
              <a:gd name="connsiteY90" fmla="*/ 2620652 h 2837468"/>
              <a:gd name="connsiteX91" fmla="*/ 1734532 w 5590315"/>
              <a:gd name="connsiteY91" fmla="*/ 2630079 h 2837468"/>
              <a:gd name="connsiteX92" fmla="*/ 1687398 w 5590315"/>
              <a:gd name="connsiteY92" fmla="*/ 2639505 h 2837468"/>
              <a:gd name="connsiteX93" fmla="*/ 1659118 w 5590315"/>
              <a:gd name="connsiteY93" fmla="*/ 2648932 h 2837468"/>
              <a:gd name="connsiteX94" fmla="*/ 1555423 w 5590315"/>
              <a:gd name="connsiteY94" fmla="*/ 2667786 h 2837468"/>
              <a:gd name="connsiteX95" fmla="*/ 1451728 w 5590315"/>
              <a:gd name="connsiteY95" fmla="*/ 2696066 h 2837468"/>
              <a:gd name="connsiteX96" fmla="*/ 1404594 w 5590315"/>
              <a:gd name="connsiteY96" fmla="*/ 2705493 h 2837468"/>
              <a:gd name="connsiteX97" fmla="*/ 1376314 w 5590315"/>
              <a:gd name="connsiteY97" fmla="*/ 2714920 h 2837468"/>
              <a:gd name="connsiteX98" fmla="*/ 1338607 w 5590315"/>
              <a:gd name="connsiteY98" fmla="*/ 2724347 h 2837468"/>
              <a:gd name="connsiteX99" fmla="*/ 1310326 w 5590315"/>
              <a:gd name="connsiteY99" fmla="*/ 2733773 h 2837468"/>
              <a:gd name="connsiteX100" fmla="*/ 1197204 w 5590315"/>
              <a:gd name="connsiteY100" fmla="*/ 2762054 h 2837468"/>
              <a:gd name="connsiteX101" fmla="*/ 1159497 w 5590315"/>
              <a:gd name="connsiteY101" fmla="*/ 2771481 h 2837468"/>
              <a:gd name="connsiteX102" fmla="*/ 1112363 w 5590315"/>
              <a:gd name="connsiteY102" fmla="*/ 2780907 h 2837468"/>
              <a:gd name="connsiteX103" fmla="*/ 1084083 w 5590315"/>
              <a:gd name="connsiteY103" fmla="*/ 2790334 h 2837468"/>
              <a:gd name="connsiteX104" fmla="*/ 1008668 w 5590315"/>
              <a:gd name="connsiteY104" fmla="*/ 2809188 h 2837468"/>
              <a:gd name="connsiteX105" fmla="*/ 923827 w 5590315"/>
              <a:gd name="connsiteY105" fmla="*/ 2790334 h 2837468"/>
              <a:gd name="connsiteX106" fmla="*/ 886120 w 5590315"/>
              <a:gd name="connsiteY106" fmla="*/ 2771481 h 2837468"/>
              <a:gd name="connsiteX107" fmla="*/ 857840 w 5590315"/>
              <a:gd name="connsiteY107" fmla="*/ 2762054 h 2837468"/>
              <a:gd name="connsiteX108" fmla="*/ 829559 w 5590315"/>
              <a:gd name="connsiteY108" fmla="*/ 2743200 h 2837468"/>
              <a:gd name="connsiteX109" fmla="*/ 782425 w 5590315"/>
              <a:gd name="connsiteY109" fmla="*/ 2724347 h 2837468"/>
              <a:gd name="connsiteX110" fmla="*/ 744718 w 5590315"/>
              <a:gd name="connsiteY110" fmla="*/ 2696066 h 2837468"/>
              <a:gd name="connsiteX111" fmla="*/ 669303 w 5590315"/>
              <a:gd name="connsiteY111" fmla="*/ 2658359 h 2837468"/>
              <a:gd name="connsiteX112" fmla="*/ 641023 w 5590315"/>
              <a:gd name="connsiteY112" fmla="*/ 2639505 h 2837468"/>
              <a:gd name="connsiteX113" fmla="*/ 565609 w 5590315"/>
              <a:gd name="connsiteY113" fmla="*/ 2658359 h 2837468"/>
              <a:gd name="connsiteX114" fmla="*/ 518475 w 5590315"/>
              <a:gd name="connsiteY114" fmla="*/ 2667786 h 2837468"/>
              <a:gd name="connsiteX115" fmla="*/ 480767 w 5590315"/>
              <a:gd name="connsiteY115" fmla="*/ 2677213 h 2837468"/>
              <a:gd name="connsiteX116" fmla="*/ 386499 w 5590315"/>
              <a:gd name="connsiteY116" fmla="*/ 2696066 h 2837468"/>
              <a:gd name="connsiteX117" fmla="*/ 339365 w 5590315"/>
              <a:gd name="connsiteY117" fmla="*/ 2705493 h 2837468"/>
              <a:gd name="connsiteX118" fmla="*/ 263951 w 5590315"/>
              <a:gd name="connsiteY118" fmla="*/ 2733773 h 2837468"/>
              <a:gd name="connsiteX119" fmla="*/ 207390 w 5590315"/>
              <a:gd name="connsiteY119" fmla="*/ 2743200 h 2837468"/>
              <a:gd name="connsiteX120" fmla="*/ 113122 w 5590315"/>
              <a:gd name="connsiteY120" fmla="*/ 2780907 h 2837468"/>
              <a:gd name="connsiteX121" fmla="*/ 84842 w 5590315"/>
              <a:gd name="connsiteY121" fmla="*/ 2790334 h 2837468"/>
              <a:gd name="connsiteX122" fmla="*/ 56561 w 5590315"/>
              <a:gd name="connsiteY122" fmla="*/ 2799761 h 2837468"/>
              <a:gd name="connsiteX123" fmla="*/ 0 w 5590315"/>
              <a:gd name="connsiteY123" fmla="*/ 2828042 h 28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590315" h="2837468">
                <a:moveTo>
                  <a:pt x="5467547" y="0"/>
                </a:moveTo>
                <a:cubicBezTo>
                  <a:pt x="5451836" y="3142"/>
                  <a:pt x="5435871" y="5211"/>
                  <a:pt x="5420413" y="9427"/>
                </a:cubicBezTo>
                <a:cubicBezTo>
                  <a:pt x="5401240" y="14656"/>
                  <a:pt x="5363852" y="28281"/>
                  <a:pt x="5363852" y="28281"/>
                </a:cubicBezTo>
                <a:cubicBezTo>
                  <a:pt x="5366994" y="84842"/>
                  <a:pt x="5369511" y="141441"/>
                  <a:pt x="5373279" y="197963"/>
                </a:cubicBezTo>
                <a:cubicBezTo>
                  <a:pt x="5376816" y="251015"/>
                  <a:pt x="5372502" y="293564"/>
                  <a:pt x="5392132" y="339365"/>
                </a:cubicBezTo>
                <a:cubicBezTo>
                  <a:pt x="5397668" y="352281"/>
                  <a:pt x="5404701" y="364503"/>
                  <a:pt x="5410986" y="377072"/>
                </a:cubicBezTo>
                <a:cubicBezTo>
                  <a:pt x="5414128" y="389641"/>
                  <a:pt x="5415309" y="402871"/>
                  <a:pt x="5420413" y="414780"/>
                </a:cubicBezTo>
                <a:cubicBezTo>
                  <a:pt x="5436875" y="453192"/>
                  <a:pt x="5471690" y="463416"/>
                  <a:pt x="5495827" y="499621"/>
                </a:cubicBezTo>
                <a:cubicBezTo>
                  <a:pt x="5502112" y="509048"/>
                  <a:pt x="5509256" y="517955"/>
                  <a:pt x="5514681" y="527901"/>
                </a:cubicBezTo>
                <a:cubicBezTo>
                  <a:pt x="5528139" y="552575"/>
                  <a:pt x="5536798" y="579931"/>
                  <a:pt x="5552388" y="603316"/>
                </a:cubicBezTo>
                <a:lnTo>
                  <a:pt x="5571242" y="631596"/>
                </a:lnTo>
                <a:cubicBezTo>
                  <a:pt x="5577526" y="650450"/>
                  <a:pt x="5592290" y="668405"/>
                  <a:pt x="5590095" y="688157"/>
                </a:cubicBezTo>
                <a:cubicBezTo>
                  <a:pt x="5583811" y="744718"/>
                  <a:pt x="5585044" y="802629"/>
                  <a:pt x="5571242" y="857839"/>
                </a:cubicBezTo>
                <a:cubicBezTo>
                  <a:pt x="5556795" y="915627"/>
                  <a:pt x="5529490" y="909017"/>
                  <a:pt x="5495827" y="942681"/>
                </a:cubicBezTo>
                <a:cubicBezTo>
                  <a:pt x="5487816" y="950692"/>
                  <a:pt x="5484985" y="962950"/>
                  <a:pt x="5476974" y="970961"/>
                </a:cubicBezTo>
                <a:cubicBezTo>
                  <a:pt x="5465864" y="982071"/>
                  <a:pt x="5451195" y="989017"/>
                  <a:pt x="5439266" y="999242"/>
                </a:cubicBezTo>
                <a:cubicBezTo>
                  <a:pt x="5347359" y="1078020"/>
                  <a:pt x="5483544" y="973104"/>
                  <a:pt x="5373279" y="1055802"/>
                </a:cubicBezTo>
                <a:cubicBezTo>
                  <a:pt x="5339471" y="1123419"/>
                  <a:pt x="5347961" y="1090099"/>
                  <a:pt x="5363852" y="1206631"/>
                </a:cubicBezTo>
                <a:cubicBezTo>
                  <a:pt x="5374353" y="1283638"/>
                  <a:pt x="5380168" y="1293289"/>
                  <a:pt x="5401559" y="1357460"/>
                </a:cubicBezTo>
                <a:cubicBezTo>
                  <a:pt x="5404701" y="1366887"/>
                  <a:pt x="5406542" y="1376852"/>
                  <a:pt x="5410986" y="1385740"/>
                </a:cubicBezTo>
                <a:cubicBezTo>
                  <a:pt x="5417271" y="1398309"/>
                  <a:pt x="5424304" y="1410531"/>
                  <a:pt x="5429840" y="1423448"/>
                </a:cubicBezTo>
                <a:cubicBezTo>
                  <a:pt x="5445119" y="1459101"/>
                  <a:pt x="5436048" y="1454607"/>
                  <a:pt x="5448693" y="1498862"/>
                </a:cubicBezTo>
                <a:cubicBezTo>
                  <a:pt x="5456883" y="1527525"/>
                  <a:pt x="5476974" y="1583703"/>
                  <a:pt x="5476974" y="1583703"/>
                </a:cubicBezTo>
                <a:cubicBezTo>
                  <a:pt x="5480116" y="1602557"/>
                  <a:pt x="5482652" y="1621521"/>
                  <a:pt x="5486400" y="1640264"/>
                </a:cubicBezTo>
                <a:cubicBezTo>
                  <a:pt x="5488941" y="1652968"/>
                  <a:pt x="5493509" y="1665224"/>
                  <a:pt x="5495827" y="1677971"/>
                </a:cubicBezTo>
                <a:cubicBezTo>
                  <a:pt x="5499802" y="1699832"/>
                  <a:pt x="5502112" y="1721963"/>
                  <a:pt x="5505254" y="1743959"/>
                </a:cubicBezTo>
                <a:cubicBezTo>
                  <a:pt x="5502082" y="1761407"/>
                  <a:pt x="5500177" y="1849830"/>
                  <a:pt x="5467547" y="1875934"/>
                </a:cubicBezTo>
                <a:cubicBezTo>
                  <a:pt x="5459788" y="1882142"/>
                  <a:pt x="5448693" y="1882219"/>
                  <a:pt x="5439266" y="1885361"/>
                </a:cubicBezTo>
                <a:cubicBezTo>
                  <a:pt x="5393334" y="1954263"/>
                  <a:pt x="5454466" y="1872694"/>
                  <a:pt x="5382705" y="1932495"/>
                </a:cubicBezTo>
                <a:cubicBezTo>
                  <a:pt x="5302757" y="1999118"/>
                  <a:pt x="5440095" y="1922655"/>
                  <a:pt x="5326145" y="1979629"/>
                </a:cubicBezTo>
                <a:cubicBezTo>
                  <a:pt x="5329287" y="2026763"/>
                  <a:pt x="5330626" y="2074052"/>
                  <a:pt x="5335571" y="2121031"/>
                </a:cubicBezTo>
                <a:cubicBezTo>
                  <a:pt x="5336927" y="2133916"/>
                  <a:pt x="5341275" y="2146329"/>
                  <a:pt x="5344998" y="2158738"/>
                </a:cubicBezTo>
                <a:cubicBezTo>
                  <a:pt x="5350709" y="2177773"/>
                  <a:pt x="5357567" y="2196445"/>
                  <a:pt x="5363852" y="2215299"/>
                </a:cubicBezTo>
                <a:cubicBezTo>
                  <a:pt x="5366994" y="2224726"/>
                  <a:pt x="5367767" y="2235312"/>
                  <a:pt x="5373279" y="2243580"/>
                </a:cubicBezTo>
                <a:lnTo>
                  <a:pt x="5392132" y="2271860"/>
                </a:lnTo>
                <a:cubicBezTo>
                  <a:pt x="5410249" y="2362445"/>
                  <a:pt x="5389189" y="2278639"/>
                  <a:pt x="5420413" y="2356701"/>
                </a:cubicBezTo>
                <a:cubicBezTo>
                  <a:pt x="5442812" y="2412698"/>
                  <a:pt x="5434805" y="2402362"/>
                  <a:pt x="5448693" y="2450969"/>
                </a:cubicBezTo>
                <a:cubicBezTo>
                  <a:pt x="5451423" y="2460524"/>
                  <a:pt x="5454978" y="2469823"/>
                  <a:pt x="5458120" y="2479250"/>
                </a:cubicBezTo>
                <a:cubicBezTo>
                  <a:pt x="5451835" y="2532668"/>
                  <a:pt x="5455463" y="2588215"/>
                  <a:pt x="5439266" y="2639505"/>
                </a:cubicBezTo>
                <a:cubicBezTo>
                  <a:pt x="5435034" y="2652905"/>
                  <a:pt x="5413760" y="2651387"/>
                  <a:pt x="5401559" y="2658359"/>
                </a:cubicBezTo>
                <a:cubicBezTo>
                  <a:pt x="5391722" y="2663980"/>
                  <a:pt x="5383116" y="2671592"/>
                  <a:pt x="5373279" y="2677213"/>
                </a:cubicBezTo>
                <a:cubicBezTo>
                  <a:pt x="5361078" y="2684185"/>
                  <a:pt x="5347772" y="2689094"/>
                  <a:pt x="5335571" y="2696066"/>
                </a:cubicBezTo>
                <a:cubicBezTo>
                  <a:pt x="5295882" y="2718745"/>
                  <a:pt x="5317073" y="2714777"/>
                  <a:pt x="5269584" y="2733773"/>
                </a:cubicBezTo>
                <a:cubicBezTo>
                  <a:pt x="5231331" y="2749074"/>
                  <a:pt x="5212355" y="2752794"/>
                  <a:pt x="5175316" y="2762054"/>
                </a:cubicBezTo>
                <a:cubicBezTo>
                  <a:pt x="5096759" y="2755769"/>
                  <a:pt x="5017972" y="2751903"/>
                  <a:pt x="4939646" y="2743200"/>
                </a:cubicBezTo>
                <a:cubicBezTo>
                  <a:pt x="4904729" y="2739320"/>
                  <a:pt x="4870605" y="2730123"/>
                  <a:pt x="4835951" y="2724347"/>
                </a:cubicBezTo>
                <a:cubicBezTo>
                  <a:pt x="4795183" y="2717552"/>
                  <a:pt x="4754252" y="2711778"/>
                  <a:pt x="4713402" y="2705493"/>
                </a:cubicBezTo>
                <a:cubicBezTo>
                  <a:pt x="4663126" y="2708635"/>
                  <a:pt x="4612721" y="2710144"/>
                  <a:pt x="4562574" y="2714920"/>
                </a:cubicBezTo>
                <a:cubicBezTo>
                  <a:pt x="4546624" y="2716439"/>
                  <a:pt x="4531052" y="2720744"/>
                  <a:pt x="4515440" y="2724347"/>
                </a:cubicBezTo>
                <a:cubicBezTo>
                  <a:pt x="4490192" y="2730173"/>
                  <a:pt x="4465163" y="2736916"/>
                  <a:pt x="4440025" y="2743200"/>
                </a:cubicBezTo>
                <a:cubicBezTo>
                  <a:pt x="4427456" y="2746342"/>
                  <a:pt x="4414609" y="2748530"/>
                  <a:pt x="4402318" y="2752627"/>
                </a:cubicBezTo>
                <a:cubicBezTo>
                  <a:pt x="4392891" y="2755769"/>
                  <a:pt x="4383592" y="2759324"/>
                  <a:pt x="4374037" y="2762054"/>
                </a:cubicBezTo>
                <a:cubicBezTo>
                  <a:pt x="4361580" y="2765613"/>
                  <a:pt x="4348739" y="2767758"/>
                  <a:pt x="4336330" y="2771481"/>
                </a:cubicBezTo>
                <a:cubicBezTo>
                  <a:pt x="4317295" y="2777192"/>
                  <a:pt x="4299256" y="2786436"/>
                  <a:pt x="4279769" y="2790334"/>
                </a:cubicBezTo>
                <a:cubicBezTo>
                  <a:pt x="4264058" y="2793476"/>
                  <a:pt x="4248247" y="2796158"/>
                  <a:pt x="4232635" y="2799761"/>
                </a:cubicBezTo>
                <a:cubicBezTo>
                  <a:pt x="4207387" y="2805588"/>
                  <a:pt x="4182872" y="2814950"/>
                  <a:pt x="4157221" y="2818615"/>
                </a:cubicBezTo>
                <a:lnTo>
                  <a:pt x="4091233" y="2828042"/>
                </a:lnTo>
                <a:cubicBezTo>
                  <a:pt x="3972410" y="2788434"/>
                  <a:pt x="4092470" y="2829684"/>
                  <a:pt x="3987538" y="2790334"/>
                </a:cubicBezTo>
                <a:cubicBezTo>
                  <a:pt x="3924086" y="2766539"/>
                  <a:pt x="3986441" y="2799211"/>
                  <a:pt x="3874417" y="2743200"/>
                </a:cubicBezTo>
                <a:cubicBezTo>
                  <a:pt x="3864283" y="2738133"/>
                  <a:pt x="3855973" y="2729968"/>
                  <a:pt x="3846136" y="2724347"/>
                </a:cubicBezTo>
                <a:cubicBezTo>
                  <a:pt x="3811023" y="2704283"/>
                  <a:pt x="3742328" y="2677175"/>
                  <a:pt x="3714161" y="2667786"/>
                </a:cubicBezTo>
                <a:cubicBezTo>
                  <a:pt x="3695307" y="2661501"/>
                  <a:pt x="3676880" y="2653752"/>
                  <a:pt x="3657600" y="2648932"/>
                </a:cubicBezTo>
                <a:cubicBezTo>
                  <a:pt x="3639057" y="2644296"/>
                  <a:pt x="3619729" y="2643510"/>
                  <a:pt x="3601040" y="2639505"/>
                </a:cubicBezTo>
                <a:cubicBezTo>
                  <a:pt x="3575703" y="2634076"/>
                  <a:pt x="3550763" y="2626936"/>
                  <a:pt x="3525625" y="2620652"/>
                </a:cubicBezTo>
                <a:lnTo>
                  <a:pt x="3403077" y="2630079"/>
                </a:lnTo>
                <a:cubicBezTo>
                  <a:pt x="3356981" y="2634269"/>
                  <a:pt x="3315353" y="2637869"/>
                  <a:pt x="3271101" y="2648932"/>
                </a:cubicBezTo>
                <a:cubicBezTo>
                  <a:pt x="3261461" y="2651342"/>
                  <a:pt x="3252375" y="2655629"/>
                  <a:pt x="3242821" y="2658359"/>
                </a:cubicBezTo>
                <a:cubicBezTo>
                  <a:pt x="3230364" y="2661918"/>
                  <a:pt x="3217523" y="2664063"/>
                  <a:pt x="3205114" y="2667786"/>
                </a:cubicBezTo>
                <a:cubicBezTo>
                  <a:pt x="3186079" y="2673497"/>
                  <a:pt x="3167407" y="2680355"/>
                  <a:pt x="3148553" y="2686639"/>
                </a:cubicBezTo>
                <a:lnTo>
                  <a:pt x="3035431" y="2724347"/>
                </a:lnTo>
                <a:lnTo>
                  <a:pt x="3007151" y="2733773"/>
                </a:lnTo>
                <a:cubicBezTo>
                  <a:pt x="2997724" y="2736915"/>
                  <a:pt x="2988510" y="2740790"/>
                  <a:pt x="2978870" y="2743200"/>
                </a:cubicBezTo>
                <a:cubicBezTo>
                  <a:pt x="2966301" y="2746342"/>
                  <a:pt x="2953572" y="2748904"/>
                  <a:pt x="2941163" y="2752627"/>
                </a:cubicBezTo>
                <a:cubicBezTo>
                  <a:pt x="2922128" y="2758338"/>
                  <a:pt x="2903456" y="2765197"/>
                  <a:pt x="2884602" y="2771481"/>
                </a:cubicBezTo>
                <a:cubicBezTo>
                  <a:pt x="2875175" y="2774623"/>
                  <a:pt x="2865962" y="2778497"/>
                  <a:pt x="2856322" y="2780907"/>
                </a:cubicBezTo>
                <a:cubicBezTo>
                  <a:pt x="2843753" y="2784049"/>
                  <a:pt x="2831024" y="2786611"/>
                  <a:pt x="2818615" y="2790334"/>
                </a:cubicBezTo>
                <a:cubicBezTo>
                  <a:pt x="2799580" y="2796045"/>
                  <a:pt x="2781334" y="2804368"/>
                  <a:pt x="2762054" y="2809188"/>
                </a:cubicBezTo>
                <a:cubicBezTo>
                  <a:pt x="2644125" y="2838671"/>
                  <a:pt x="2790773" y="2800984"/>
                  <a:pt x="2696066" y="2828042"/>
                </a:cubicBezTo>
                <a:cubicBezTo>
                  <a:pt x="2683609" y="2831601"/>
                  <a:pt x="2670928" y="2834326"/>
                  <a:pt x="2658359" y="2837468"/>
                </a:cubicBezTo>
                <a:cubicBezTo>
                  <a:pt x="2593848" y="2828867"/>
                  <a:pt x="2499035" y="2820352"/>
                  <a:pt x="2432116" y="2799761"/>
                </a:cubicBezTo>
                <a:cubicBezTo>
                  <a:pt x="2418685" y="2795628"/>
                  <a:pt x="2407325" y="2786443"/>
                  <a:pt x="2394409" y="2780907"/>
                </a:cubicBezTo>
                <a:cubicBezTo>
                  <a:pt x="2385276" y="2776993"/>
                  <a:pt x="2375555" y="2774623"/>
                  <a:pt x="2366128" y="2771481"/>
                </a:cubicBezTo>
                <a:cubicBezTo>
                  <a:pt x="2327240" y="2745555"/>
                  <a:pt x="2302380" y="2727686"/>
                  <a:pt x="2262433" y="2705493"/>
                </a:cubicBezTo>
                <a:cubicBezTo>
                  <a:pt x="2250149" y="2698668"/>
                  <a:pt x="2236161" y="2694807"/>
                  <a:pt x="2224726" y="2686639"/>
                </a:cubicBezTo>
                <a:cubicBezTo>
                  <a:pt x="2213878" y="2678890"/>
                  <a:pt x="2207538" y="2665754"/>
                  <a:pt x="2196446" y="2658359"/>
                </a:cubicBezTo>
                <a:cubicBezTo>
                  <a:pt x="2188178" y="2652847"/>
                  <a:pt x="2176851" y="2653758"/>
                  <a:pt x="2168165" y="2648932"/>
                </a:cubicBezTo>
                <a:cubicBezTo>
                  <a:pt x="2148357" y="2637928"/>
                  <a:pt x="2133100" y="2618391"/>
                  <a:pt x="2111604" y="2611225"/>
                </a:cubicBezTo>
                <a:cubicBezTo>
                  <a:pt x="2067271" y="2596447"/>
                  <a:pt x="2092550" y="2605488"/>
                  <a:pt x="2036190" y="2582945"/>
                </a:cubicBezTo>
                <a:cubicBezTo>
                  <a:pt x="2009109" y="2585653"/>
                  <a:pt x="1899137" y="2595865"/>
                  <a:pt x="1866508" y="2601798"/>
                </a:cubicBezTo>
                <a:cubicBezTo>
                  <a:pt x="1856731" y="2603576"/>
                  <a:pt x="1847971" y="2609276"/>
                  <a:pt x="1838227" y="2611225"/>
                </a:cubicBezTo>
                <a:cubicBezTo>
                  <a:pt x="1816440" y="2615583"/>
                  <a:pt x="1794101" y="2616677"/>
                  <a:pt x="1772240" y="2620652"/>
                </a:cubicBezTo>
                <a:cubicBezTo>
                  <a:pt x="1759493" y="2622970"/>
                  <a:pt x="1747180" y="2627269"/>
                  <a:pt x="1734532" y="2630079"/>
                </a:cubicBezTo>
                <a:cubicBezTo>
                  <a:pt x="1718891" y="2633555"/>
                  <a:pt x="1702942" y="2635619"/>
                  <a:pt x="1687398" y="2639505"/>
                </a:cubicBezTo>
                <a:cubicBezTo>
                  <a:pt x="1677758" y="2641915"/>
                  <a:pt x="1668758" y="2646522"/>
                  <a:pt x="1659118" y="2648932"/>
                </a:cubicBezTo>
                <a:cubicBezTo>
                  <a:pt x="1632768" y="2655520"/>
                  <a:pt x="1580637" y="2663584"/>
                  <a:pt x="1555423" y="2667786"/>
                </a:cubicBezTo>
                <a:cubicBezTo>
                  <a:pt x="1514788" y="2681332"/>
                  <a:pt x="1504898" y="2685432"/>
                  <a:pt x="1451728" y="2696066"/>
                </a:cubicBezTo>
                <a:cubicBezTo>
                  <a:pt x="1436017" y="2699208"/>
                  <a:pt x="1420138" y="2701607"/>
                  <a:pt x="1404594" y="2705493"/>
                </a:cubicBezTo>
                <a:cubicBezTo>
                  <a:pt x="1394954" y="2707903"/>
                  <a:pt x="1385868" y="2712190"/>
                  <a:pt x="1376314" y="2714920"/>
                </a:cubicBezTo>
                <a:cubicBezTo>
                  <a:pt x="1363857" y="2718479"/>
                  <a:pt x="1351064" y="2720788"/>
                  <a:pt x="1338607" y="2724347"/>
                </a:cubicBezTo>
                <a:cubicBezTo>
                  <a:pt x="1329052" y="2727077"/>
                  <a:pt x="1319913" y="2731158"/>
                  <a:pt x="1310326" y="2733773"/>
                </a:cubicBezTo>
                <a:cubicBezTo>
                  <a:pt x="1310295" y="2733782"/>
                  <a:pt x="1216073" y="2757337"/>
                  <a:pt x="1197204" y="2762054"/>
                </a:cubicBezTo>
                <a:cubicBezTo>
                  <a:pt x="1184635" y="2765196"/>
                  <a:pt x="1172201" y="2768940"/>
                  <a:pt x="1159497" y="2771481"/>
                </a:cubicBezTo>
                <a:cubicBezTo>
                  <a:pt x="1143786" y="2774623"/>
                  <a:pt x="1127907" y="2777021"/>
                  <a:pt x="1112363" y="2780907"/>
                </a:cubicBezTo>
                <a:cubicBezTo>
                  <a:pt x="1102723" y="2783317"/>
                  <a:pt x="1093723" y="2787924"/>
                  <a:pt x="1084083" y="2790334"/>
                </a:cubicBezTo>
                <a:lnTo>
                  <a:pt x="1008668" y="2809188"/>
                </a:lnTo>
                <a:cubicBezTo>
                  <a:pt x="980388" y="2802903"/>
                  <a:pt x="951516" y="2798854"/>
                  <a:pt x="923827" y="2790334"/>
                </a:cubicBezTo>
                <a:cubicBezTo>
                  <a:pt x="910396" y="2786201"/>
                  <a:pt x="899036" y="2777017"/>
                  <a:pt x="886120" y="2771481"/>
                </a:cubicBezTo>
                <a:cubicBezTo>
                  <a:pt x="876987" y="2767567"/>
                  <a:pt x="866728" y="2766498"/>
                  <a:pt x="857840" y="2762054"/>
                </a:cubicBezTo>
                <a:cubicBezTo>
                  <a:pt x="847706" y="2756987"/>
                  <a:pt x="839693" y="2748267"/>
                  <a:pt x="829559" y="2743200"/>
                </a:cubicBezTo>
                <a:cubicBezTo>
                  <a:pt x="814424" y="2735633"/>
                  <a:pt x="797217" y="2732565"/>
                  <a:pt x="782425" y="2724347"/>
                </a:cubicBezTo>
                <a:cubicBezTo>
                  <a:pt x="768691" y="2716717"/>
                  <a:pt x="757791" y="2704781"/>
                  <a:pt x="744718" y="2696066"/>
                </a:cubicBezTo>
                <a:cubicBezTo>
                  <a:pt x="700196" y="2666385"/>
                  <a:pt x="708928" y="2671567"/>
                  <a:pt x="669303" y="2658359"/>
                </a:cubicBezTo>
                <a:cubicBezTo>
                  <a:pt x="659876" y="2652074"/>
                  <a:pt x="652353" y="2639505"/>
                  <a:pt x="641023" y="2639505"/>
                </a:cubicBezTo>
                <a:cubicBezTo>
                  <a:pt x="615111" y="2639505"/>
                  <a:pt x="591017" y="2653277"/>
                  <a:pt x="565609" y="2658359"/>
                </a:cubicBezTo>
                <a:cubicBezTo>
                  <a:pt x="549898" y="2661501"/>
                  <a:pt x="534116" y="2664310"/>
                  <a:pt x="518475" y="2667786"/>
                </a:cubicBezTo>
                <a:cubicBezTo>
                  <a:pt x="505827" y="2670597"/>
                  <a:pt x="493436" y="2674498"/>
                  <a:pt x="480767" y="2677213"/>
                </a:cubicBezTo>
                <a:cubicBezTo>
                  <a:pt x="449433" y="2683927"/>
                  <a:pt x="417922" y="2689782"/>
                  <a:pt x="386499" y="2696066"/>
                </a:cubicBezTo>
                <a:cubicBezTo>
                  <a:pt x="370788" y="2699208"/>
                  <a:pt x="354241" y="2699542"/>
                  <a:pt x="339365" y="2705493"/>
                </a:cubicBezTo>
                <a:cubicBezTo>
                  <a:pt x="330181" y="2709167"/>
                  <a:pt x="280583" y="2730077"/>
                  <a:pt x="263951" y="2733773"/>
                </a:cubicBezTo>
                <a:cubicBezTo>
                  <a:pt x="245292" y="2737919"/>
                  <a:pt x="226244" y="2740058"/>
                  <a:pt x="207390" y="2743200"/>
                </a:cubicBezTo>
                <a:cubicBezTo>
                  <a:pt x="151905" y="2770943"/>
                  <a:pt x="183018" y="2757609"/>
                  <a:pt x="113122" y="2780907"/>
                </a:cubicBezTo>
                <a:lnTo>
                  <a:pt x="84842" y="2790334"/>
                </a:lnTo>
                <a:cubicBezTo>
                  <a:pt x="75415" y="2793476"/>
                  <a:pt x="65449" y="2795317"/>
                  <a:pt x="56561" y="2799761"/>
                </a:cubicBezTo>
                <a:lnTo>
                  <a:pt x="0" y="2828042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2918453" cy="218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924944"/>
            <a:ext cx="2584884" cy="3446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937" y="425469"/>
            <a:ext cx="2467446" cy="3289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500" y="378644"/>
            <a:ext cx="2502565" cy="3336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988" y="3963001"/>
            <a:ext cx="3446512" cy="2584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3824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3497344" y="3836709"/>
            <a:ext cx="5590315" cy="2837468"/>
          </a:xfrm>
          <a:custGeom>
            <a:avLst/>
            <a:gdLst>
              <a:gd name="connsiteX0" fmla="*/ 5467547 w 5590315"/>
              <a:gd name="connsiteY0" fmla="*/ 0 h 2837468"/>
              <a:gd name="connsiteX1" fmla="*/ 5420413 w 5590315"/>
              <a:gd name="connsiteY1" fmla="*/ 9427 h 2837468"/>
              <a:gd name="connsiteX2" fmla="*/ 5363852 w 5590315"/>
              <a:gd name="connsiteY2" fmla="*/ 28281 h 2837468"/>
              <a:gd name="connsiteX3" fmla="*/ 5373279 w 5590315"/>
              <a:gd name="connsiteY3" fmla="*/ 197963 h 2837468"/>
              <a:gd name="connsiteX4" fmla="*/ 5392132 w 5590315"/>
              <a:gd name="connsiteY4" fmla="*/ 339365 h 2837468"/>
              <a:gd name="connsiteX5" fmla="*/ 5410986 w 5590315"/>
              <a:gd name="connsiteY5" fmla="*/ 377072 h 2837468"/>
              <a:gd name="connsiteX6" fmla="*/ 5420413 w 5590315"/>
              <a:gd name="connsiteY6" fmla="*/ 414780 h 2837468"/>
              <a:gd name="connsiteX7" fmla="*/ 5495827 w 5590315"/>
              <a:gd name="connsiteY7" fmla="*/ 499621 h 2837468"/>
              <a:gd name="connsiteX8" fmla="*/ 5514681 w 5590315"/>
              <a:gd name="connsiteY8" fmla="*/ 527901 h 2837468"/>
              <a:gd name="connsiteX9" fmla="*/ 5552388 w 5590315"/>
              <a:gd name="connsiteY9" fmla="*/ 603316 h 2837468"/>
              <a:gd name="connsiteX10" fmla="*/ 5571242 w 5590315"/>
              <a:gd name="connsiteY10" fmla="*/ 631596 h 2837468"/>
              <a:gd name="connsiteX11" fmla="*/ 5590095 w 5590315"/>
              <a:gd name="connsiteY11" fmla="*/ 688157 h 2837468"/>
              <a:gd name="connsiteX12" fmla="*/ 5571242 w 5590315"/>
              <a:gd name="connsiteY12" fmla="*/ 857839 h 2837468"/>
              <a:gd name="connsiteX13" fmla="*/ 5495827 w 5590315"/>
              <a:gd name="connsiteY13" fmla="*/ 942681 h 2837468"/>
              <a:gd name="connsiteX14" fmla="*/ 5476974 w 5590315"/>
              <a:gd name="connsiteY14" fmla="*/ 970961 h 2837468"/>
              <a:gd name="connsiteX15" fmla="*/ 5439266 w 5590315"/>
              <a:gd name="connsiteY15" fmla="*/ 999242 h 2837468"/>
              <a:gd name="connsiteX16" fmla="*/ 5373279 w 5590315"/>
              <a:gd name="connsiteY16" fmla="*/ 1055802 h 2837468"/>
              <a:gd name="connsiteX17" fmla="*/ 5363852 w 5590315"/>
              <a:gd name="connsiteY17" fmla="*/ 1206631 h 2837468"/>
              <a:gd name="connsiteX18" fmla="*/ 5401559 w 5590315"/>
              <a:gd name="connsiteY18" fmla="*/ 1357460 h 2837468"/>
              <a:gd name="connsiteX19" fmla="*/ 5410986 w 5590315"/>
              <a:gd name="connsiteY19" fmla="*/ 1385740 h 2837468"/>
              <a:gd name="connsiteX20" fmla="*/ 5429840 w 5590315"/>
              <a:gd name="connsiteY20" fmla="*/ 1423448 h 2837468"/>
              <a:gd name="connsiteX21" fmla="*/ 5448693 w 5590315"/>
              <a:gd name="connsiteY21" fmla="*/ 1498862 h 2837468"/>
              <a:gd name="connsiteX22" fmla="*/ 5476974 w 5590315"/>
              <a:gd name="connsiteY22" fmla="*/ 1583703 h 2837468"/>
              <a:gd name="connsiteX23" fmla="*/ 5486400 w 5590315"/>
              <a:gd name="connsiteY23" fmla="*/ 1640264 h 2837468"/>
              <a:gd name="connsiteX24" fmla="*/ 5495827 w 5590315"/>
              <a:gd name="connsiteY24" fmla="*/ 1677971 h 2837468"/>
              <a:gd name="connsiteX25" fmla="*/ 5505254 w 5590315"/>
              <a:gd name="connsiteY25" fmla="*/ 1743959 h 2837468"/>
              <a:gd name="connsiteX26" fmla="*/ 5467547 w 5590315"/>
              <a:gd name="connsiteY26" fmla="*/ 1875934 h 2837468"/>
              <a:gd name="connsiteX27" fmla="*/ 5439266 w 5590315"/>
              <a:gd name="connsiteY27" fmla="*/ 1885361 h 2837468"/>
              <a:gd name="connsiteX28" fmla="*/ 5382705 w 5590315"/>
              <a:gd name="connsiteY28" fmla="*/ 1932495 h 2837468"/>
              <a:gd name="connsiteX29" fmla="*/ 5326145 w 5590315"/>
              <a:gd name="connsiteY29" fmla="*/ 1979629 h 2837468"/>
              <a:gd name="connsiteX30" fmla="*/ 5335571 w 5590315"/>
              <a:gd name="connsiteY30" fmla="*/ 2121031 h 2837468"/>
              <a:gd name="connsiteX31" fmla="*/ 5344998 w 5590315"/>
              <a:gd name="connsiteY31" fmla="*/ 2158738 h 2837468"/>
              <a:gd name="connsiteX32" fmla="*/ 5363852 w 5590315"/>
              <a:gd name="connsiteY32" fmla="*/ 2215299 h 2837468"/>
              <a:gd name="connsiteX33" fmla="*/ 5373279 w 5590315"/>
              <a:gd name="connsiteY33" fmla="*/ 2243580 h 2837468"/>
              <a:gd name="connsiteX34" fmla="*/ 5392132 w 5590315"/>
              <a:gd name="connsiteY34" fmla="*/ 2271860 h 2837468"/>
              <a:gd name="connsiteX35" fmla="*/ 5420413 w 5590315"/>
              <a:gd name="connsiteY35" fmla="*/ 2356701 h 2837468"/>
              <a:gd name="connsiteX36" fmla="*/ 5448693 w 5590315"/>
              <a:gd name="connsiteY36" fmla="*/ 2450969 h 2837468"/>
              <a:gd name="connsiteX37" fmla="*/ 5458120 w 5590315"/>
              <a:gd name="connsiteY37" fmla="*/ 2479250 h 2837468"/>
              <a:gd name="connsiteX38" fmla="*/ 5439266 w 5590315"/>
              <a:gd name="connsiteY38" fmla="*/ 2639505 h 2837468"/>
              <a:gd name="connsiteX39" fmla="*/ 5401559 w 5590315"/>
              <a:gd name="connsiteY39" fmla="*/ 2658359 h 2837468"/>
              <a:gd name="connsiteX40" fmla="*/ 5373279 w 5590315"/>
              <a:gd name="connsiteY40" fmla="*/ 2677213 h 2837468"/>
              <a:gd name="connsiteX41" fmla="*/ 5335571 w 5590315"/>
              <a:gd name="connsiteY41" fmla="*/ 2696066 h 2837468"/>
              <a:gd name="connsiteX42" fmla="*/ 5269584 w 5590315"/>
              <a:gd name="connsiteY42" fmla="*/ 2733773 h 2837468"/>
              <a:gd name="connsiteX43" fmla="*/ 5175316 w 5590315"/>
              <a:gd name="connsiteY43" fmla="*/ 2762054 h 2837468"/>
              <a:gd name="connsiteX44" fmla="*/ 4939646 w 5590315"/>
              <a:gd name="connsiteY44" fmla="*/ 2743200 h 2837468"/>
              <a:gd name="connsiteX45" fmla="*/ 4835951 w 5590315"/>
              <a:gd name="connsiteY45" fmla="*/ 2724347 h 2837468"/>
              <a:gd name="connsiteX46" fmla="*/ 4713402 w 5590315"/>
              <a:gd name="connsiteY46" fmla="*/ 2705493 h 2837468"/>
              <a:gd name="connsiteX47" fmla="*/ 4562574 w 5590315"/>
              <a:gd name="connsiteY47" fmla="*/ 2714920 h 2837468"/>
              <a:gd name="connsiteX48" fmla="*/ 4515440 w 5590315"/>
              <a:gd name="connsiteY48" fmla="*/ 2724347 h 2837468"/>
              <a:gd name="connsiteX49" fmla="*/ 4440025 w 5590315"/>
              <a:gd name="connsiteY49" fmla="*/ 2743200 h 2837468"/>
              <a:gd name="connsiteX50" fmla="*/ 4402318 w 5590315"/>
              <a:gd name="connsiteY50" fmla="*/ 2752627 h 2837468"/>
              <a:gd name="connsiteX51" fmla="*/ 4374037 w 5590315"/>
              <a:gd name="connsiteY51" fmla="*/ 2762054 h 2837468"/>
              <a:gd name="connsiteX52" fmla="*/ 4336330 w 5590315"/>
              <a:gd name="connsiteY52" fmla="*/ 2771481 h 2837468"/>
              <a:gd name="connsiteX53" fmla="*/ 4279769 w 5590315"/>
              <a:gd name="connsiteY53" fmla="*/ 2790334 h 2837468"/>
              <a:gd name="connsiteX54" fmla="*/ 4232635 w 5590315"/>
              <a:gd name="connsiteY54" fmla="*/ 2799761 h 2837468"/>
              <a:gd name="connsiteX55" fmla="*/ 4157221 w 5590315"/>
              <a:gd name="connsiteY55" fmla="*/ 2818615 h 2837468"/>
              <a:gd name="connsiteX56" fmla="*/ 4091233 w 5590315"/>
              <a:gd name="connsiteY56" fmla="*/ 2828042 h 2837468"/>
              <a:gd name="connsiteX57" fmla="*/ 3987538 w 5590315"/>
              <a:gd name="connsiteY57" fmla="*/ 2790334 h 2837468"/>
              <a:gd name="connsiteX58" fmla="*/ 3874417 w 5590315"/>
              <a:gd name="connsiteY58" fmla="*/ 2743200 h 2837468"/>
              <a:gd name="connsiteX59" fmla="*/ 3846136 w 5590315"/>
              <a:gd name="connsiteY59" fmla="*/ 2724347 h 2837468"/>
              <a:gd name="connsiteX60" fmla="*/ 3714161 w 5590315"/>
              <a:gd name="connsiteY60" fmla="*/ 2667786 h 2837468"/>
              <a:gd name="connsiteX61" fmla="*/ 3657600 w 5590315"/>
              <a:gd name="connsiteY61" fmla="*/ 2648932 h 2837468"/>
              <a:gd name="connsiteX62" fmla="*/ 3601040 w 5590315"/>
              <a:gd name="connsiteY62" fmla="*/ 2639505 h 2837468"/>
              <a:gd name="connsiteX63" fmla="*/ 3525625 w 5590315"/>
              <a:gd name="connsiteY63" fmla="*/ 2620652 h 2837468"/>
              <a:gd name="connsiteX64" fmla="*/ 3403077 w 5590315"/>
              <a:gd name="connsiteY64" fmla="*/ 2630079 h 2837468"/>
              <a:gd name="connsiteX65" fmla="*/ 3271101 w 5590315"/>
              <a:gd name="connsiteY65" fmla="*/ 2648932 h 2837468"/>
              <a:gd name="connsiteX66" fmla="*/ 3242821 w 5590315"/>
              <a:gd name="connsiteY66" fmla="*/ 2658359 h 2837468"/>
              <a:gd name="connsiteX67" fmla="*/ 3205114 w 5590315"/>
              <a:gd name="connsiteY67" fmla="*/ 2667786 h 2837468"/>
              <a:gd name="connsiteX68" fmla="*/ 3148553 w 5590315"/>
              <a:gd name="connsiteY68" fmla="*/ 2686639 h 2837468"/>
              <a:gd name="connsiteX69" fmla="*/ 3035431 w 5590315"/>
              <a:gd name="connsiteY69" fmla="*/ 2724347 h 2837468"/>
              <a:gd name="connsiteX70" fmla="*/ 3007151 w 5590315"/>
              <a:gd name="connsiteY70" fmla="*/ 2733773 h 2837468"/>
              <a:gd name="connsiteX71" fmla="*/ 2978870 w 5590315"/>
              <a:gd name="connsiteY71" fmla="*/ 2743200 h 2837468"/>
              <a:gd name="connsiteX72" fmla="*/ 2941163 w 5590315"/>
              <a:gd name="connsiteY72" fmla="*/ 2752627 h 2837468"/>
              <a:gd name="connsiteX73" fmla="*/ 2884602 w 5590315"/>
              <a:gd name="connsiteY73" fmla="*/ 2771481 h 2837468"/>
              <a:gd name="connsiteX74" fmla="*/ 2856322 w 5590315"/>
              <a:gd name="connsiteY74" fmla="*/ 2780907 h 2837468"/>
              <a:gd name="connsiteX75" fmla="*/ 2818615 w 5590315"/>
              <a:gd name="connsiteY75" fmla="*/ 2790334 h 2837468"/>
              <a:gd name="connsiteX76" fmla="*/ 2762054 w 5590315"/>
              <a:gd name="connsiteY76" fmla="*/ 2809188 h 2837468"/>
              <a:gd name="connsiteX77" fmla="*/ 2696066 w 5590315"/>
              <a:gd name="connsiteY77" fmla="*/ 2828042 h 2837468"/>
              <a:gd name="connsiteX78" fmla="*/ 2658359 w 5590315"/>
              <a:gd name="connsiteY78" fmla="*/ 2837468 h 2837468"/>
              <a:gd name="connsiteX79" fmla="*/ 2432116 w 5590315"/>
              <a:gd name="connsiteY79" fmla="*/ 2799761 h 2837468"/>
              <a:gd name="connsiteX80" fmla="*/ 2394409 w 5590315"/>
              <a:gd name="connsiteY80" fmla="*/ 2780907 h 2837468"/>
              <a:gd name="connsiteX81" fmla="*/ 2366128 w 5590315"/>
              <a:gd name="connsiteY81" fmla="*/ 2771481 h 2837468"/>
              <a:gd name="connsiteX82" fmla="*/ 2262433 w 5590315"/>
              <a:gd name="connsiteY82" fmla="*/ 2705493 h 2837468"/>
              <a:gd name="connsiteX83" fmla="*/ 2224726 w 5590315"/>
              <a:gd name="connsiteY83" fmla="*/ 2686639 h 2837468"/>
              <a:gd name="connsiteX84" fmla="*/ 2196446 w 5590315"/>
              <a:gd name="connsiteY84" fmla="*/ 2658359 h 2837468"/>
              <a:gd name="connsiteX85" fmla="*/ 2168165 w 5590315"/>
              <a:gd name="connsiteY85" fmla="*/ 2648932 h 2837468"/>
              <a:gd name="connsiteX86" fmla="*/ 2111604 w 5590315"/>
              <a:gd name="connsiteY86" fmla="*/ 2611225 h 2837468"/>
              <a:gd name="connsiteX87" fmla="*/ 2036190 w 5590315"/>
              <a:gd name="connsiteY87" fmla="*/ 2582945 h 2837468"/>
              <a:gd name="connsiteX88" fmla="*/ 1866508 w 5590315"/>
              <a:gd name="connsiteY88" fmla="*/ 2601798 h 2837468"/>
              <a:gd name="connsiteX89" fmla="*/ 1838227 w 5590315"/>
              <a:gd name="connsiteY89" fmla="*/ 2611225 h 2837468"/>
              <a:gd name="connsiteX90" fmla="*/ 1772240 w 5590315"/>
              <a:gd name="connsiteY90" fmla="*/ 2620652 h 2837468"/>
              <a:gd name="connsiteX91" fmla="*/ 1734532 w 5590315"/>
              <a:gd name="connsiteY91" fmla="*/ 2630079 h 2837468"/>
              <a:gd name="connsiteX92" fmla="*/ 1687398 w 5590315"/>
              <a:gd name="connsiteY92" fmla="*/ 2639505 h 2837468"/>
              <a:gd name="connsiteX93" fmla="*/ 1659118 w 5590315"/>
              <a:gd name="connsiteY93" fmla="*/ 2648932 h 2837468"/>
              <a:gd name="connsiteX94" fmla="*/ 1555423 w 5590315"/>
              <a:gd name="connsiteY94" fmla="*/ 2667786 h 2837468"/>
              <a:gd name="connsiteX95" fmla="*/ 1451728 w 5590315"/>
              <a:gd name="connsiteY95" fmla="*/ 2696066 h 2837468"/>
              <a:gd name="connsiteX96" fmla="*/ 1404594 w 5590315"/>
              <a:gd name="connsiteY96" fmla="*/ 2705493 h 2837468"/>
              <a:gd name="connsiteX97" fmla="*/ 1376314 w 5590315"/>
              <a:gd name="connsiteY97" fmla="*/ 2714920 h 2837468"/>
              <a:gd name="connsiteX98" fmla="*/ 1338607 w 5590315"/>
              <a:gd name="connsiteY98" fmla="*/ 2724347 h 2837468"/>
              <a:gd name="connsiteX99" fmla="*/ 1310326 w 5590315"/>
              <a:gd name="connsiteY99" fmla="*/ 2733773 h 2837468"/>
              <a:gd name="connsiteX100" fmla="*/ 1197204 w 5590315"/>
              <a:gd name="connsiteY100" fmla="*/ 2762054 h 2837468"/>
              <a:gd name="connsiteX101" fmla="*/ 1159497 w 5590315"/>
              <a:gd name="connsiteY101" fmla="*/ 2771481 h 2837468"/>
              <a:gd name="connsiteX102" fmla="*/ 1112363 w 5590315"/>
              <a:gd name="connsiteY102" fmla="*/ 2780907 h 2837468"/>
              <a:gd name="connsiteX103" fmla="*/ 1084083 w 5590315"/>
              <a:gd name="connsiteY103" fmla="*/ 2790334 h 2837468"/>
              <a:gd name="connsiteX104" fmla="*/ 1008668 w 5590315"/>
              <a:gd name="connsiteY104" fmla="*/ 2809188 h 2837468"/>
              <a:gd name="connsiteX105" fmla="*/ 923827 w 5590315"/>
              <a:gd name="connsiteY105" fmla="*/ 2790334 h 2837468"/>
              <a:gd name="connsiteX106" fmla="*/ 886120 w 5590315"/>
              <a:gd name="connsiteY106" fmla="*/ 2771481 h 2837468"/>
              <a:gd name="connsiteX107" fmla="*/ 857840 w 5590315"/>
              <a:gd name="connsiteY107" fmla="*/ 2762054 h 2837468"/>
              <a:gd name="connsiteX108" fmla="*/ 829559 w 5590315"/>
              <a:gd name="connsiteY108" fmla="*/ 2743200 h 2837468"/>
              <a:gd name="connsiteX109" fmla="*/ 782425 w 5590315"/>
              <a:gd name="connsiteY109" fmla="*/ 2724347 h 2837468"/>
              <a:gd name="connsiteX110" fmla="*/ 744718 w 5590315"/>
              <a:gd name="connsiteY110" fmla="*/ 2696066 h 2837468"/>
              <a:gd name="connsiteX111" fmla="*/ 669303 w 5590315"/>
              <a:gd name="connsiteY111" fmla="*/ 2658359 h 2837468"/>
              <a:gd name="connsiteX112" fmla="*/ 641023 w 5590315"/>
              <a:gd name="connsiteY112" fmla="*/ 2639505 h 2837468"/>
              <a:gd name="connsiteX113" fmla="*/ 565609 w 5590315"/>
              <a:gd name="connsiteY113" fmla="*/ 2658359 h 2837468"/>
              <a:gd name="connsiteX114" fmla="*/ 518475 w 5590315"/>
              <a:gd name="connsiteY114" fmla="*/ 2667786 h 2837468"/>
              <a:gd name="connsiteX115" fmla="*/ 480767 w 5590315"/>
              <a:gd name="connsiteY115" fmla="*/ 2677213 h 2837468"/>
              <a:gd name="connsiteX116" fmla="*/ 386499 w 5590315"/>
              <a:gd name="connsiteY116" fmla="*/ 2696066 h 2837468"/>
              <a:gd name="connsiteX117" fmla="*/ 339365 w 5590315"/>
              <a:gd name="connsiteY117" fmla="*/ 2705493 h 2837468"/>
              <a:gd name="connsiteX118" fmla="*/ 263951 w 5590315"/>
              <a:gd name="connsiteY118" fmla="*/ 2733773 h 2837468"/>
              <a:gd name="connsiteX119" fmla="*/ 207390 w 5590315"/>
              <a:gd name="connsiteY119" fmla="*/ 2743200 h 2837468"/>
              <a:gd name="connsiteX120" fmla="*/ 113122 w 5590315"/>
              <a:gd name="connsiteY120" fmla="*/ 2780907 h 2837468"/>
              <a:gd name="connsiteX121" fmla="*/ 84842 w 5590315"/>
              <a:gd name="connsiteY121" fmla="*/ 2790334 h 2837468"/>
              <a:gd name="connsiteX122" fmla="*/ 56561 w 5590315"/>
              <a:gd name="connsiteY122" fmla="*/ 2799761 h 2837468"/>
              <a:gd name="connsiteX123" fmla="*/ 0 w 5590315"/>
              <a:gd name="connsiteY123" fmla="*/ 2828042 h 28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590315" h="2837468">
                <a:moveTo>
                  <a:pt x="5467547" y="0"/>
                </a:moveTo>
                <a:cubicBezTo>
                  <a:pt x="5451836" y="3142"/>
                  <a:pt x="5435871" y="5211"/>
                  <a:pt x="5420413" y="9427"/>
                </a:cubicBezTo>
                <a:cubicBezTo>
                  <a:pt x="5401240" y="14656"/>
                  <a:pt x="5363852" y="28281"/>
                  <a:pt x="5363852" y="28281"/>
                </a:cubicBezTo>
                <a:cubicBezTo>
                  <a:pt x="5366994" y="84842"/>
                  <a:pt x="5369511" y="141441"/>
                  <a:pt x="5373279" y="197963"/>
                </a:cubicBezTo>
                <a:cubicBezTo>
                  <a:pt x="5376816" y="251015"/>
                  <a:pt x="5372502" y="293564"/>
                  <a:pt x="5392132" y="339365"/>
                </a:cubicBezTo>
                <a:cubicBezTo>
                  <a:pt x="5397668" y="352281"/>
                  <a:pt x="5404701" y="364503"/>
                  <a:pt x="5410986" y="377072"/>
                </a:cubicBezTo>
                <a:cubicBezTo>
                  <a:pt x="5414128" y="389641"/>
                  <a:pt x="5415309" y="402871"/>
                  <a:pt x="5420413" y="414780"/>
                </a:cubicBezTo>
                <a:cubicBezTo>
                  <a:pt x="5436875" y="453192"/>
                  <a:pt x="5471690" y="463416"/>
                  <a:pt x="5495827" y="499621"/>
                </a:cubicBezTo>
                <a:cubicBezTo>
                  <a:pt x="5502112" y="509048"/>
                  <a:pt x="5509256" y="517955"/>
                  <a:pt x="5514681" y="527901"/>
                </a:cubicBezTo>
                <a:cubicBezTo>
                  <a:pt x="5528139" y="552575"/>
                  <a:pt x="5536798" y="579931"/>
                  <a:pt x="5552388" y="603316"/>
                </a:cubicBezTo>
                <a:lnTo>
                  <a:pt x="5571242" y="631596"/>
                </a:lnTo>
                <a:cubicBezTo>
                  <a:pt x="5577526" y="650450"/>
                  <a:pt x="5592290" y="668405"/>
                  <a:pt x="5590095" y="688157"/>
                </a:cubicBezTo>
                <a:cubicBezTo>
                  <a:pt x="5583811" y="744718"/>
                  <a:pt x="5585044" y="802629"/>
                  <a:pt x="5571242" y="857839"/>
                </a:cubicBezTo>
                <a:cubicBezTo>
                  <a:pt x="5556795" y="915627"/>
                  <a:pt x="5529490" y="909017"/>
                  <a:pt x="5495827" y="942681"/>
                </a:cubicBezTo>
                <a:cubicBezTo>
                  <a:pt x="5487816" y="950692"/>
                  <a:pt x="5484985" y="962950"/>
                  <a:pt x="5476974" y="970961"/>
                </a:cubicBezTo>
                <a:cubicBezTo>
                  <a:pt x="5465864" y="982071"/>
                  <a:pt x="5451195" y="989017"/>
                  <a:pt x="5439266" y="999242"/>
                </a:cubicBezTo>
                <a:cubicBezTo>
                  <a:pt x="5347359" y="1078020"/>
                  <a:pt x="5483544" y="973104"/>
                  <a:pt x="5373279" y="1055802"/>
                </a:cubicBezTo>
                <a:cubicBezTo>
                  <a:pt x="5339471" y="1123419"/>
                  <a:pt x="5347961" y="1090099"/>
                  <a:pt x="5363852" y="1206631"/>
                </a:cubicBezTo>
                <a:cubicBezTo>
                  <a:pt x="5374353" y="1283638"/>
                  <a:pt x="5380168" y="1293289"/>
                  <a:pt x="5401559" y="1357460"/>
                </a:cubicBezTo>
                <a:cubicBezTo>
                  <a:pt x="5404701" y="1366887"/>
                  <a:pt x="5406542" y="1376852"/>
                  <a:pt x="5410986" y="1385740"/>
                </a:cubicBezTo>
                <a:cubicBezTo>
                  <a:pt x="5417271" y="1398309"/>
                  <a:pt x="5424304" y="1410531"/>
                  <a:pt x="5429840" y="1423448"/>
                </a:cubicBezTo>
                <a:cubicBezTo>
                  <a:pt x="5445119" y="1459101"/>
                  <a:pt x="5436048" y="1454607"/>
                  <a:pt x="5448693" y="1498862"/>
                </a:cubicBezTo>
                <a:cubicBezTo>
                  <a:pt x="5456883" y="1527525"/>
                  <a:pt x="5476974" y="1583703"/>
                  <a:pt x="5476974" y="1583703"/>
                </a:cubicBezTo>
                <a:cubicBezTo>
                  <a:pt x="5480116" y="1602557"/>
                  <a:pt x="5482652" y="1621521"/>
                  <a:pt x="5486400" y="1640264"/>
                </a:cubicBezTo>
                <a:cubicBezTo>
                  <a:pt x="5488941" y="1652968"/>
                  <a:pt x="5493509" y="1665224"/>
                  <a:pt x="5495827" y="1677971"/>
                </a:cubicBezTo>
                <a:cubicBezTo>
                  <a:pt x="5499802" y="1699832"/>
                  <a:pt x="5502112" y="1721963"/>
                  <a:pt x="5505254" y="1743959"/>
                </a:cubicBezTo>
                <a:cubicBezTo>
                  <a:pt x="5502082" y="1761407"/>
                  <a:pt x="5500177" y="1849830"/>
                  <a:pt x="5467547" y="1875934"/>
                </a:cubicBezTo>
                <a:cubicBezTo>
                  <a:pt x="5459788" y="1882142"/>
                  <a:pt x="5448693" y="1882219"/>
                  <a:pt x="5439266" y="1885361"/>
                </a:cubicBezTo>
                <a:cubicBezTo>
                  <a:pt x="5393334" y="1954263"/>
                  <a:pt x="5454466" y="1872694"/>
                  <a:pt x="5382705" y="1932495"/>
                </a:cubicBezTo>
                <a:cubicBezTo>
                  <a:pt x="5302757" y="1999118"/>
                  <a:pt x="5440095" y="1922655"/>
                  <a:pt x="5326145" y="1979629"/>
                </a:cubicBezTo>
                <a:cubicBezTo>
                  <a:pt x="5329287" y="2026763"/>
                  <a:pt x="5330626" y="2074052"/>
                  <a:pt x="5335571" y="2121031"/>
                </a:cubicBezTo>
                <a:cubicBezTo>
                  <a:pt x="5336927" y="2133916"/>
                  <a:pt x="5341275" y="2146329"/>
                  <a:pt x="5344998" y="2158738"/>
                </a:cubicBezTo>
                <a:cubicBezTo>
                  <a:pt x="5350709" y="2177773"/>
                  <a:pt x="5357567" y="2196445"/>
                  <a:pt x="5363852" y="2215299"/>
                </a:cubicBezTo>
                <a:cubicBezTo>
                  <a:pt x="5366994" y="2224726"/>
                  <a:pt x="5367767" y="2235312"/>
                  <a:pt x="5373279" y="2243580"/>
                </a:cubicBezTo>
                <a:lnTo>
                  <a:pt x="5392132" y="2271860"/>
                </a:lnTo>
                <a:cubicBezTo>
                  <a:pt x="5410249" y="2362445"/>
                  <a:pt x="5389189" y="2278639"/>
                  <a:pt x="5420413" y="2356701"/>
                </a:cubicBezTo>
                <a:cubicBezTo>
                  <a:pt x="5442812" y="2412698"/>
                  <a:pt x="5434805" y="2402362"/>
                  <a:pt x="5448693" y="2450969"/>
                </a:cubicBezTo>
                <a:cubicBezTo>
                  <a:pt x="5451423" y="2460524"/>
                  <a:pt x="5454978" y="2469823"/>
                  <a:pt x="5458120" y="2479250"/>
                </a:cubicBezTo>
                <a:cubicBezTo>
                  <a:pt x="5451835" y="2532668"/>
                  <a:pt x="5455463" y="2588215"/>
                  <a:pt x="5439266" y="2639505"/>
                </a:cubicBezTo>
                <a:cubicBezTo>
                  <a:pt x="5435034" y="2652905"/>
                  <a:pt x="5413760" y="2651387"/>
                  <a:pt x="5401559" y="2658359"/>
                </a:cubicBezTo>
                <a:cubicBezTo>
                  <a:pt x="5391722" y="2663980"/>
                  <a:pt x="5383116" y="2671592"/>
                  <a:pt x="5373279" y="2677213"/>
                </a:cubicBezTo>
                <a:cubicBezTo>
                  <a:pt x="5361078" y="2684185"/>
                  <a:pt x="5347772" y="2689094"/>
                  <a:pt x="5335571" y="2696066"/>
                </a:cubicBezTo>
                <a:cubicBezTo>
                  <a:pt x="5295882" y="2718745"/>
                  <a:pt x="5317073" y="2714777"/>
                  <a:pt x="5269584" y="2733773"/>
                </a:cubicBezTo>
                <a:cubicBezTo>
                  <a:pt x="5231331" y="2749074"/>
                  <a:pt x="5212355" y="2752794"/>
                  <a:pt x="5175316" y="2762054"/>
                </a:cubicBezTo>
                <a:cubicBezTo>
                  <a:pt x="5096759" y="2755769"/>
                  <a:pt x="5017972" y="2751903"/>
                  <a:pt x="4939646" y="2743200"/>
                </a:cubicBezTo>
                <a:cubicBezTo>
                  <a:pt x="4904729" y="2739320"/>
                  <a:pt x="4870605" y="2730123"/>
                  <a:pt x="4835951" y="2724347"/>
                </a:cubicBezTo>
                <a:cubicBezTo>
                  <a:pt x="4795183" y="2717552"/>
                  <a:pt x="4754252" y="2711778"/>
                  <a:pt x="4713402" y="2705493"/>
                </a:cubicBezTo>
                <a:cubicBezTo>
                  <a:pt x="4663126" y="2708635"/>
                  <a:pt x="4612721" y="2710144"/>
                  <a:pt x="4562574" y="2714920"/>
                </a:cubicBezTo>
                <a:cubicBezTo>
                  <a:pt x="4546624" y="2716439"/>
                  <a:pt x="4531052" y="2720744"/>
                  <a:pt x="4515440" y="2724347"/>
                </a:cubicBezTo>
                <a:cubicBezTo>
                  <a:pt x="4490192" y="2730173"/>
                  <a:pt x="4465163" y="2736916"/>
                  <a:pt x="4440025" y="2743200"/>
                </a:cubicBezTo>
                <a:cubicBezTo>
                  <a:pt x="4427456" y="2746342"/>
                  <a:pt x="4414609" y="2748530"/>
                  <a:pt x="4402318" y="2752627"/>
                </a:cubicBezTo>
                <a:cubicBezTo>
                  <a:pt x="4392891" y="2755769"/>
                  <a:pt x="4383592" y="2759324"/>
                  <a:pt x="4374037" y="2762054"/>
                </a:cubicBezTo>
                <a:cubicBezTo>
                  <a:pt x="4361580" y="2765613"/>
                  <a:pt x="4348739" y="2767758"/>
                  <a:pt x="4336330" y="2771481"/>
                </a:cubicBezTo>
                <a:cubicBezTo>
                  <a:pt x="4317295" y="2777192"/>
                  <a:pt x="4299256" y="2786436"/>
                  <a:pt x="4279769" y="2790334"/>
                </a:cubicBezTo>
                <a:cubicBezTo>
                  <a:pt x="4264058" y="2793476"/>
                  <a:pt x="4248247" y="2796158"/>
                  <a:pt x="4232635" y="2799761"/>
                </a:cubicBezTo>
                <a:cubicBezTo>
                  <a:pt x="4207387" y="2805588"/>
                  <a:pt x="4182872" y="2814950"/>
                  <a:pt x="4157221" y="2818615"/>
                </a:cubicBezTo>
                <a:lnTo>
                  <a:pt x="4091233" y="2828042"/>
                </a:lnTo>
                <a:cubicBezTo>
                  <a:pt x="3972410" y="2788434"/>
                  <a:pt x="4092470" y="2829684"/>
                  <a:pt x="3987538" y="2790334"/>
                </a:cubicBezTo>
                <a:cubicBezTo>
                  <a:pt x="3924086" y="2766539"/>
                  <a:pt x="3986441" y="2799211"/>
                  <a:pt x="3874417" y="2743200"/>
                </a:cubicBezTo>
                <a:cubicBezTo>
                  <a:pt x="3864283" y="2738133"/>
                  <a:pt x="3855973" y="2729968"/>
                  <a:pt x="3846136" y="2724347"/>
                </a:cubicBezTo>
                <a:cubicBezTo>
                  <a:pt x="3811023" y="2704283"/>
                  <a:pt x="3742328" y="2677175"/>
                  <a:pt x="3714161" y="2667786"/>
                </a:cubicBezTo>
                <a:cubicBezTo>
                  <a:pt x="3695307" y="2661501"/>
                  <a:pt x="3676880" y="2653752"/>
                  <a:pt x="3657600" y="2648932"/>
                </a:cubicBezTo>
                <a:cubicBezTo>
                  <a:pt x="3639057" y="2644296"/>
                  <a:pt x="3619729" y="2643510"/>
                  <a:pt x="3601040" y="2639505"/>
                </a:cubicBezTo>
                <a:cubicBezTo>
                  <a:pt x="3575703" y="2634076"/>
                  <a:pt x="3550763" y="2626936"/>
                  <a:pt x="3525625" y="2620652"/>
                </a:cubicBezTo>
                <a:lnTo>
                  <a:pt x="3403077" y="2630079"/>
                </a:lnTo>
                <a:cubicBezTo>
                  <a:pt x="3356981" y="2634269"/>
                  <a:pt x="3315353" y="2637869"/>
                  <a:pt x="3271101" y="2648932"/>
                </a:cubicBezTo>
                <a:cubicBezTo>
                  <a:pt x="3261461" y="2651342"/>
                  <a:pt x="3252375" y="2655629"/>
                  <a:pt x="3242821" y="2658359"/>
                </a:cubicBezTo>
                <a:cubicBezTo>
                  <a:pt x="3230364" y="2661918"/>
                  <a:pt x="3217523" y="2664063"/>
                  <a:pt x="3205114" y="2667786"/>
                </a:cubicBezTo>
                <a:cubicBezTo>
                  <a:pt x="3186079" y="2673497"/>
                  <a:pt x="3167407" y="2680355"/>
                  <a:pt x="3148553" y="2686639"/>
                </a:cubicBezTo>
                <a:lnTo>
                  <a:pt x="3035431" y="2724347"/>
                </a:lnTo>
                <a:lnTo>
                  <a:pt x="3007151" y="2733773"/>
                </a:lnTo>
                <a:cubicBezTo>
                  <a:pt x="2997724" y="2736915"/>
                  <a:pt x="2988510" y="2740790"/>
                  <a:pt x="2978870" y="2743200"/>
                </a:cubicBezTo>
                <a:cubicBezTo>
                  <a:pt x="2966301" y="2746342"/>
                  <a:pt x="2953572" y="2748904"/>
                  <a:pt x="2941163" y="2752627"/>
                </a:cubicBezTo>
                <a:cubicBezTo>
                  <a:pt x="2922128" y="2758338"/>
                  <a:pt x="2903456" y="2765197"/>
                  <a:pt x="2884602" y="2771481"/>
                </a:cubicBezTo>
                <a:cubicBezTo>
                  <a:pt x="2875175" y="2774623"/>
                  <a:pt x="2865962" y="2778497"/>
                  <a:pt x="2856322" y="2780907"/>
                </a:cubicBezTo>
                <a:cubicBezTo>
                  <a:pt x="2843753" y="2784049"/>
                  <a:pt x="2831024" y="2786611"/>
                  <a:pt x="2818615" y="2790334"/>
                </a:cubicBezTo>
                <a:cubicBezTo>
                  <a:pt x="2799580" y="2796045"/>
                  <a:pt x="2781334" y="2804368"/>
                  <a:pt x="2762054" y="2809188"/>
                </a:cubicBezTo>
                <a:cubicBezTo>
                  <a:pt x="2644125" y="2838671"/>
                  <a:pt x="2790773" y="2800984"/>
                  <a:pt x="2696066" y="2828042"/>
                </a:cubicBezTo>
                <a:cubicBezTo>
                  <a:pt x="2683609" y="2831601"/>
                  <a:pt x="2670928" y="2834326"/>
                  <a:pt x="2658359" y="2837468"/>
                </a:cubicBezTo>
                <a:cubicBezTo>
                  <a:pt x="2593848" y="2828867"/>
                  <a:pt x="2499035" y="2820352"/>
                  <a:pt x="2432116" y="2799761"/>
                </a:cubicBezTo>
                <a:cubicBezTo>
                  <a:pt x="2418685" y="2795628"/>
                  <a:pt x="2407325" y="2786443"/>
                  <a:pt x="2394409" y="2780907"/>
                </a:cubicBezTo>
                <a:cubicBezTo>
                  <a:pt x="2385276" y="2776993"/>
                  <a:pt x="2375555" y="2774623"/>
                  <a:pt x="2366128" y="2771481"/>
                </a:cubicBezTo>
                <a:cubicBezTo>
                  <a:pt x="2327240" y="2745555"/>
                  <a:pt x="2302380" y="2727686"/>
                  <a:pt x="2262433" y="2705493"/>
                </a:cubicBezTo>
                <a:cubicBezTo>
                  <a:pt x="2250149" y="2698668"/>
                  <a:pt x="2236161" y="2694807"/>
                  <a:pt x="2224726" y="2686639"/>
                </a:cubicBezTo>
                <a:cubicBezTo>
                  <a:pt x="2213878" y="2678890"/>
                  <a:pt x="2207538" y="2665754"/>
                  <a:pt x="2196446" y="2658359"/>
                </a:cubicBezTo>
                <a:cubicBezTo>
                  <a:pt x="2188178" y="2652847"/>
                  <a:pt x="2176851" y="2653758"/>
                  <a:pt x="2168165" y="2648932"/>
                </a:cubicBezTo>
                <a:cubicBezTo>
                  <a:pt x="2148357" y="2637928"/>
                  <a:pt x="2133100" y="2618391"/>
                  <a:pt x="2111604" y="2611225"/>
                </a:cubicBezTo>
                <a:cubicBezTo>
                  <a:pt x="2067271" y="2596447"/>
                  <a:pt x="2092550" y="2605488"/>
                  <a:pt x="2036190" y="2582945"/>
                </a:cubicBezTo>
                <a:cubicBezTo>
                  <a:pt x="2009109" y="2585653"/>
                  <a:pt x="1899137" y="2595865"/>
                  <a:pt x="1866508" y="2601798"/>
                </a:cubicBezTo>
                <a:cubicBezTo>
                  <a:pt x="1856731" y="2603576"/>
                  <a:pt x="1847971" y="2609276"/>
                  <a:pt x="1838227" y="2611225"/>
                </a:cubicBezTo>
                <a:cubicBezTo>
                  <a:pt x="1816440" y="2615583"/>
                  <a:pt x="1794101" y="2616677"/>
                  <a:pt x="1772240" y="2620652"/>
                </a:cubicBezTo>
                <a:cubicBezTo>
                  <a:pt x="1759493" y="2622970"/>
                  <a:pt x="1747180" y="2627269"/>
                  <a:pt x="1734532" y="2630079"/>
                </a:cubicBezTo>
                <a:cubicBezTo>
                  <a:pt x="1718891" y="2633555"/>
                  <a:pt x="1702942" y="2635619"/>
                  <a:pt x="1687398" y="2639505"/>
                </a:cubicBezTo>
                <a:cubicBezTo>
                  <a:pt x="1677758" y="2641915"/>
                  <a:pt x="1668758" y="2646522"/>
                  <a:pt x="1659118" y="2648932"/>
                </a:cubicBezTo>
                <a:cubicBezTo>
                  <a:pt x="1632768" y="2655520"/>
                  <a:pt x="1580637" y="2663584"/>
                  <a:pt x="1555423" y="2667786"/>
                </a:cubicBezTo>
                <a:cubicBezTo>
                  <a:pt x="1514788" y="2681332"/>
                  <a:pt x="1504898" y="2685432"/>
                  <a:pt x="1451728" y="2696066"/>
                </a:cubicBezTo>
                <a:cubicBezTo>
                  <a:pt x="1436017" y="2699208"/>
                  <a:pt x="1420138" y="2701607"/>
                  <a:pt x="1404594" y="2705493"/>
                </a:cubicBezTo>
                <a:cubicBezTo>
                  <a:pt x="1394954" y="2707903"/>
                  <a:pt x="1385868" y="2712190"/>
                  <a:pt x="1376314" y="2714920"/>
                </a:cubicBezTo>
                <a:cubicBezTo>
                  <a:pt x="1363857" y="2718479"/>
                  <a:pt x="1351064" y="2720788"/>
                  <a:pt x="1338607" y="2724347"/>
                </a:cubicBezTo>
                <a:cubicBezTo>
                  <a:pt x="1329052" y="2727077"/>
                  <a:pt x="1319913" y="2731158"/>
                  <a:pt x="1310326" y="2733773"/>
                </a:cubicBezTo>
                <a:cubicBezTo>
                  <a:pt x="1310295" y="2733782"/>
                  <a:pt x="1216073" y="2757337"/>
                  <a:pt x="1197204" y="2762054"/>
                </a:cubicBezTo>
                <a:cubicBezTo>
                  <a:pt x="1184635" y="2765196"/>
                  <a:pt x="1172201" y="2768940"/>
                  <a:pt x="1159497" y="2771481"/>
                </a:cubicBezTo>
                <a:cubicBezTo>
                  <a:pt x="1143786" y="2774623"/>
                  <a:pt x="1127907" y="2777021"/>
                  <a:pt x="1112363" y="2780907"/>
                </a:cubicBezTo>
                <a:cubicBezTo>
                  <a:pt x="1102723" y="2783317"/>
                  <a:pt x="1093723" y="2787924"/>
                  <a:pt x="1084083" y="2790334"/>
                </a:cubicBezTo>
                <a:lnTo>
                  <a:pt x="1008668" y="2809188"/>
                </a:lnTo>
                <a:cubicBezTo>
                  <a:pt x="980388" y="2802903"/>
                  <a:pt x="951516" y="2798854"/>
                  <a:pt x="923827" y="2790334"/>
                </a:cubicBezTo>
                <a:cubicBezTo>
                  <a:pt x="910396" y="2786201"/>
                  <a:pt x="899036" y="2777017"/>
                  <a:pt x="886120" y="2771481"/>
                </a:cubicBezTo>
                <a:cubicBezTo>
                  <a:pt x="876987" y="2767567"/>
                  <a:pt x="866728" y="2766498"/>
                  <a:pt x="857840" y="2762054"/>
                </a:cubicBezTo>
                <a:cubicBezTo>
                  <a:pt x="847706" y="2756987"/>
                  <a:pt x="839693" y="2748267"/>
                  <a:pt x="829559" y="2743200"/>
                </a:cubicBezTo>
                <a:cubicBezTo>
                  <a:pt x="814424" y="2735633"/>
                  <a:pt x="797217" y="2732565"/>
                  <a:pt x="782425" y="2724347"/>
                </a:cubicBezTo>
                <a:cubicBezTo>
                  <a:pt x="768691" y="2716717"/>
                  <a:pt x="757791" y="2704781"/>
                  <a:pt x="744718" y="2696066"/>
                </a:cubicBezTo>
                <a:cubicBezTo>
                  <a:pt x="700196" y="2666385"/>
                  <a:pt x="708928" y="2671567"/>
                  <a:pt x="669303" y="2658359"/>
                </a:cubicBezTo>
                <a:cubicBezTo>
                  <a:pt x="659876" y="2652074"/>
                  <a:pt x="652353" y="2639505"/>
                  <a:pt x="641023" y="2639505"/>
                </a:cubicBezTo>
                <a:cubicBezTo>
                  <a:pt x="615111" y="2639505"/>
                  <a:pt x="591017" y="2653277"/>
                  <a:pt x="565609" y="2658359"/>
                </a:cubicBezTo>
                <a:cubicBezTo>
                  <a:pt x="549898" y="2661501"/>
                  <a:pt x="534116" y="2664310"/>
                  <a:pt x="518475" y="2667786"/>
                </a:cubicBezTo>
                <a:cubicBezTo>
                  <a:pt x="505827" y="2670597"/>
                  <a:pt x="493436" y="2674498"/>
                  <a:pt x="480767" y="2677213"/>
                </a:cubicBezTo>
                <a:cubicBezTo>
                  <a:pt x="449433" y="2683927"/>
                  <a:pt x="417922" y="2689782"/>
                  <a:pt x="386499" y="2696066"/>
                </a:cubicBezTo>
                <a:cubicBezTo>
                  <a:pt x="370788" y="2699208"/>
                  <a:pt x="354241" y="2699542"/>
                  <a:pt x="339365" y="2705493"/>
                </a:cubicBezTo>
                <a:cubicBezTo>
                  <a:pt x="330181" y="2709167"/>
                  <a:pt x="280583" y="2730077"/>
                  <a:pt x="263951" y="2733773"/>
                </a:cubicBezTo>
                <a:cubicBezTo>
                  <a:pt x="245292" y="2737919"/>
                  <a:pt x="226244" y="2740058"/>
                  <a:pt x="207390" y="2743200"/>
                </a:cubicBezTo>
                <a:cubicBezTo>
                  <a:pt x="151905" y="2770943"/>
                  <a:pt x="183018" y="2757609"/>
                  <a:pt x="113122" y="2780907"/>
                </a:cubicBezTo>
                <a:lnTo>
                  <a:pt x="84842" y="2790334"/>
                </a:lnTo>
                <a:cubicBezTo>
                  <a:pt x="75415" y="2793476"/>
                  <a:pt x="65449" y="2795317"/>
                  <a:pt x="56561" y="2799761"/>
                </a:cubicBezTo>
                <a:lnTo>
                  <a:pt x="0" y="2828042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065" y="240313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рассаду мы сажали…</a:t>
            </a:r>
            <a:endParaRPr lang="ru-RU" sz="54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49" y="1163643"/>
            <a:ext cx="3436640" cy="2577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215821"/>
            <a:ext cx="3494517" cy="262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552" y="4044010"/>
            <a:ext cx="3230488" cy="2422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611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3497344" y="3836709"/>
            <a:ext cx="5590315" cy="2837468"/>
          </a:xfrm>
          <a:custGeom>
            <a:avLst/>
            <a:gdLst>
              <a:gd name="connsiteX0" fmla="*/ 5467547 w 5590315"/>
              <a:gd name="connsiteY0" fmla="*/ 0 h 2837468"/>
              <a:gd name="connsiteX1" fmla="*/ 5420413 w 5590315"/>
              <a:gd name="connsiteY1" fmla="*/ 9427 h 2837468"/>
              <a:gd name="connsiteX2" fmla="*/ 5363852 w 5590315"/>
              <a:gd name="connsiteY2" fmla="*/ 28281 h 2837468"/>
              <a:gd name="connsiteX3" fmla="*/ 5373279 w 5590315"/>
              <a:gd name="connsiteY3" fmla="*/ 197963 h 2837468"/>
              <a:gd name="connsiteX4" fmla="*/ 5392132 w 5590315"/>
              <a:gd name="connsiteY4" fmla="*/ 339365 h 2837468"/>
              <a:gd name="connsiteX5" fmla="*/ 5410986 w 5590315"/>
              <a:gd name="connsiteY5" fmla="*/ 377072 h 2837468"/>
              <a:gd name="connsiteX6" fmla="*/ 5420413 w 5590315"/>
              <a:gd name="connsiteY6" fmla="*/ 414780 h 2837468"/>
              <a:gd name="connsiteX7" fmla="*/ 5495827 w 5590315"/>
              <a:gd name="connsiteY7" fmla="*/ 499621 h 2837468"/>
              <a:gd name="connsiteX8" fmla="*/ 5514681 w 5590315"/>
              <a:gd name="connsiteY8" fmla="*/ 527901 h 2837468"/>
              <a:gd name="connsiteX9" fmla="*/ 5552388 w 5590315"/>
              <a:gd name="connsiteY9" fmla="*/ 603316 h 2837468"/>
              <a:gd name="connsiteX10" fmla="*/ 5571242 w 5590315"/>
              <a:gd name="connsiteY10" fmla="*/ 631596 h 2837468"/>
              <a:gd name="connsiteX11" fmla="*/ 5590095 w 5590315"/>
              <a:gd name="connsiteY11" fmla="*/ 688157 h 2837468"/>
              <a:gd name="connsiteX12" fmla="*/ 5571242 w 5590315"/>
              <a:gd name="connsiteY12" fmla="*/ 857839 h 2837468"/>
              <a:gd name="connsiteX13" fmla="*/ 5495827 w 5590315"/>
              <a:gd name="connsiteY13" fmla="*/ 942681 h 2837468"/>
              <a:gd name="connsiteX14" fmla="*/ 5476974 w 5590315"/>
              <a:gd name="connsiteY14" fmla="*/ 970961 h 2837468"/>
              <a:gd name="connsiteX15" fmla="*/ 5439266 w 5590315"/>
              <a:gd name="connsiteY15" fmla="*/ 999242 h 2837468"/>
              <a:gd name="connsiteX16" fmla="*/ 5373279 w 5590315"/>
              <a:gd name="connsiteY16" fmla="*/ 1055802 h 2837468"/>
              <a:gd name="connsiteX17" fmla="*/ 5363852 w 5590315"/>
              <a:gd name="connsiteY17" fmla="*/ 1206631 h 2837468"/>
              <a:gd name="connsiteX18" fmla="*/ 5401559 w 5590315"/>
              <a:gd name="connsiteY18" fmla="*/ 1357460 h 2837468"/>
              <a:gd name="connsiteX19" fmla="*/ 5410986 w 5590315"/>
              <a:gd name="connsiteY19" fmla="*/ 1385740 h 2837468"/>
              <a:gd name="connsiteX20" fmla="*/ 5429840 w 5590315"/>
              <a:gd name="connsiteY20" fmla="*/ 1423448 h 2837468"/>
              <a:gd name="connsiteX21" fmla="*/ 5448693 w 5590315"/>
              <a:gd name="connsiteY21" fmla="*/ 1498862 h 2837468"/>
              <a:gd name="connsiteX22" fmla="*/ 5476974 w 5590315"/>
              <a:gd name="connsiteY22" fmla="*/ 1583703 h 2837468"/>
              <a:gd name="connsiteX23" fmla="*/ 5486400 w 5590315"/>
              <a:gd name="connsiteY23" fmla="*/ 1640264 h 2837468"/>
              <a:gd name="connsiteX24" fmla="*/ 5495827 w 5590315"/>
              <a:gd name="connsiteY24" fmla="*/ 1677971 h 2837468"/>
              <a:gd name="connsiteX25" fmla="*/ 5505254 w 5590315"/>
              <a:gd name="connsiteY25" fmla="*/ 1743959 h 2837468"/>
              <a:gd name="connsiteX26" fmla="*/ 5467547 w 5590315"/>
              <a:gd name="connsiteY26" fmla="*/ 1875934 h 2837468"/>
              <a:gd name="connsiteX27" fmla="*/ 5439266 w 5590315"/>
              <a:gd name="connsiteY27" fmla="*/ 1885361 h 2837468"/>
              <a:gd name="connsiteX28" fmla="*/ 5382705 w 5590315"/>
              <a:gd name="connsiteY28" fmla="*/ 1932495 h 2837468"/>
              <a:gd name="connsiteX29" fmla="*/ 5326145 w 5590315"/>
              <a:gd name="connsiteY29" fmla="*/ 1979629 h 2837468"/>
              <a:gd name="connsiteX30" fmla="*/ 5335571 w 5590315"/>
              <a:gd name="connsiteY30" fmla="*/ 2121031 h 2837468"/>
              <a:gd name="connsiteX31" fmla="*/ 5344998 w 5590315"/>
              <a:gd name="connsiteY31" fmla="*/ 2158738 h 2837468"/>
              <a:gd name="connsiteX32" fmla="*/ 5363852 w 5590315"/>
              <a:gd name="connsiteY32" fmla="*/ 2215299 h 2837468"/>
              <a:gd name="connsiteX33" fmla="*/ 5373279 w 5590315"/>
              <a:gd name="connsiteY33" fmla="*/ 2243580 h 2837468"/>
              <a:gd name="connsiteX34" fmla="*/ 5392132 w 5590315"/>
              <a:gd name="connsiteY34" fmla="*/ 2271860 h 2837468"/>
              <a:gd name="connsiteX35" fmla="*/ 5420413 w 5590315"/>
              <a:gd name="connsiteY35" fmla="*/ 2356701 h 2837468"/>
              <a:gd name="connsiteX36" fmla="*/ 5448693 w 5590315"/>
              <a:gd name="connsiteY36" fmla="*/ 2450969 h 2837468"/>
              <a:gd name="connsiteX37" fmla="*/ 5458120 w 5590315"/>
              <a:gd name="connsiteY37" fmla="*/ 2479250 h 2837468"/>
              <a:gd name="connsiteX38" fmla="*/ 5439266 w 5590315"/>
              <a:gd name="connsiteY38" fmla="*/ 2639505 h 2837468"/>
              <a:gd name="connsiteX39" fmla="*/ 5401559 w 5590315"/>
              <a:gd name="connsiteY39" fmla="*/ 2658359 h 2837468"/>
              <a:gd name="connsiteX40" fmla="*/ 5373279 w 5590315"/>
              <a:gd name="connsiteY40" fmla="*/ 2677213 h 2837468"/>
              <a:gd name="connsiteX41" fmla="*/ 5335571 w 5590315"/>
              <a:gd name="connsiteY41" fmla="*/ 2696066 h 2837468"/>
              <a:gd name="connsiteX42" fmla="*/ 5269584 w 5590315"/>
              <a:gd name="connsiteY42" fmla="*/ 2733773 h 2837468"/>
              <a:gd name="connsiteX43" fmla="*/ 5175316 w 5590315"/>
              <a:gd name="connsiteY43" fmla="*/ 2762054 h 2837468"/>
              <a:gd name="connsiteX44" fmla="*/ 4939646 w 5590315"/>
              <a:gd name="connsiteY44" fmla="*/ 2743200 h 2837468"/>
              <a:gd name="connsiteX45" fmla="*/ 4835951 w 5590315"/>
              <a:gd name="connsiteY45" fmla="*/ 2724347 h 2837468"/>
              <a:gd name="connsiteX46" fmla="*/ 4713402 w 5590315"/>
              <a:gd name="connsiteY46" fmla="*/ 2705493 h 2837468"/>
              <a:gd name="connsiteX47" fmla="*/ 4562574 w 5590315"/>
              <a:gd name="connsiteY47" fmla="*/ 2714920 h 2837468"/>
              <a:gd name="connsiteX48" fmla="*/ 4515440 w 5590315"/>
              <a:gd name="connsiteY48" fmla="*/ 2724347 h 2837468"/>
              <a:gd name="connsiteX49" fmla="*/ 4440025 w 5590315"/>
              <a:gd name="connsiteY49" fmla="*/ 2743200 h 2837468"/>
              <a:gd name="connsiteX50" fmla="*/ 4402318 w 5590315"/>
              <a:gd name="connsiteY50" fmla="*/ 2752627 h 2837468"/>
              <a:gd name="connsiteX51" fmla="*/ 4374037 w 5590315"/>
              <a:gd name="connsiteY51" fmla="*/ 2762054 h 2837468"/>
              <a:gd name="connsiteX52" fmla="*/ 4336330 w 5590315"/>
              <a:gd name="connsiteY52" fmla="*/ 2771481 h 2837468"/>
              <a:gd name="connsiteX53" fmla="*/ 4279769 w 5590315"/>
              <a:gd name="connsiteY53" fmla="*/ 2790334 h 2837468"/>
              <a:gd name="connsiteX54" fmla="*/ 4232635 w 5590315"/>
              <a:gd name="connsiteY54" fmla="*/ 2799761 h 2837468"/>
              <a:gd name="connsiteX55" fmla="*/ 4157221 w 5590315"/>
              <a:gd name="connsiteY55" fmla="*/ 2818615 h 2837468"/>
              <a:gd name="connsiteX56" fmla="*/ 4091233 w 5590315"/>
              <a:gd name="connsiteY56" fmla="*/ 2828042 h 2837468"/>
              <a:gd name="connsiteX57" fmla="*/ 3987538 w 5590315"/>
              <a:gd name="connsiteY57" fmla="*/ 2790334 h 2837468"/>
              <a:gd name="connsiteX58" fmla="*/ 3874417 w 5590315"/>
              <a:gd name="connsiteY58" fmla="*/ 2743200 h 2837468"/>
              <a:gd name="connsiteX59" fmla="*/ 3846136 w 5590315"/>
              <a:gd name="connsiteY59" fmla="*/ 2724347 h 2837468"/>
              <a:gd name="connsiteX60" fmla="*/ 3714161 w 5590315"/>
              <a:gd name="connsiteY60" fmla="*/ 2667786 h 2837468"/>
              <a:gd name="connsiteX61" fmla="*/ 3657600 w 5590315"/>
              <a:gd name="connsiteY61" fmla="*/ 2648932 h 2837468"/>
              <a:gd name="connsiteX62" fmla="*/ 3601040 w 5590315"/>
              <a:gd name="connsiteY62" fmla="*/ 2639505 h 2837468"/>
              <a:gd name="connsiteX63" fmla="*/ 3525625 w 5590315"/>
              <a:gd name="connsiteY63" fmla="*/ 2620652 h 2837468"/>
              <a:gd name="connsiteX64" fmla="*/ 3403077 w 5590315"/>
              <a:gd name="connsiteY64" fmla="*/ 2630079 h 2837468"/>
              <a:gd name="connsiteX65" fmla="*/ 3271101 w 5590315"/>
              <a:gd name="connsiteY65" fmla="*/ 2648932 h 2837468"/>
              <a:gd name="connsiteX66" fmla="*/ 3242821 w 5590315"/>
              <a:gd name="connsiteY66" fmla="*/ 2658359 h 2837468"/>
              <a:gd name="connsiteX67" fmla="*/ 3205114 w 5590315"/>
              <a:gd name="connsiteY67" fmla="*/ 2667786 h 2837468"/>
              <a:gd name="connsiteX68" fmla="*/ 3148553 w 5590315"/>
              <a:gd name="connsiteY68" fmla="*/ 2686639 h 2837468"/>
              <a:gd name="connsiteX69" fmla="*/ 3035431 w 5590315"/>
              <a:gd name="connsiteY69" fmla="*/ 2724347 h 2837468"/>
              <a:gd name="connsiteX70" fmla="*/ 3007151 w 5590315"/>
              <a:gd name="connsiteY70" fmla="*/ 2733773 h 2837468"/>
              <a:gd name="connsiteX71" fmla="*/ 2978870 w 5590315"/>
              <a:gd name="connsiteY71" fmla="*/ 2743200 h 2837468"/>
              <a:gd name="connsiteX72" fmla="*/ 2941163 w 5590315"/>
              <a:gd name="connsiteY72" fmla="*/ 2752627 h 2837468"/>
              <a:gd name="connsiteX73" fmla="*/ 2884602 w 5590315"/>
              <a:gd name="connsiteY73" fmla="*/ 2771481 h 2837468"/>
              <a:gd name="connsiteX74" fmla="*/ 2856322 w 5590315"/>
              <a:gd name="connsiteY74" fmla="*/ 2780907 h 2837468"/>
              <a:gd name="connsiteX75" fmla="*/ 2818615 w 5590315"/>
              <a:gd name="connsiteY75" fmla="*/ 2790334 h 2837468"/>
              <a:gd name="connsiteX76" fmla="*/ 2762054 w 5590315"/>
              <a:gd name="connsiteY76" fmla="*/ 2809188 h 2837468"/>
              <a:gd name="connsiteX77" fmla="*/ 2696066 w 5590315"/>
              <a:gd name="connsiteY77" fmla="*/ 2828042 h 2837468"/>
              <a:gd name="connsiteX78" fmla="*/ 2658359 w 5590315"/>
              <a:gd name="connsiteY78" fmla="*/ 2837468 h 2837468"/>
              <a:gd name="connsiteX79" fmla="*/ 2432116 w 5590315"/>
              <a:gd name="connsiteY79" fmla="*/ 2799761 h 2837468"/>
              <a:gd name="connsiteX80" fmla="*/ 2394409 w 5590315"/>
              <a:gd name="connsiteY80" fmla="*/ 2780907 h 2837468"/>
              <a:gd name="connsiteX81" fmla="*/ 2366128 w 5590315"/>
              <a:gd name="connsiteY81" fmla="*/ 2771481 h 2837468"/>
              <a:gd name="connsiteX82" fmla="*/ 2262433 w 5590315"/>
              <a:gd name="connsiteY82" fmla="*/ 2705493 h 2837468"/>
              <a:gd name="connsiteX83" fmla="*/ 2224726 w 5590315"/>
              <a:gd name="connsiteY83" fmla="*/ 2686639 h 2837468"/>
              <a:gd name="connsiteX84" fmla="*/ 2196446 w 5590315"/>
              <a:gd name="connsiteY84" fmla="*/ 2658359 h 2837468"/>
              <a:gd name="connsiteX85" fmla="*/ 2168165 w 5590315"/>
              <a:gd name="connsiteY85" fmla="*/ 2648932 h 2837468"/>
              <a:gd name="connsiteX86" fmla="*/ 2111604 w 5590315"/>
              <a:gd name="connsiteY86" fmla="*/ 2611225 h 2837468"/>
              <a:gd name="connsiteX87" fmla="*/ 2036190 w 5590315"/>
              <a:gd name="connsiteY87" fmla="*/ 2582945 h 2837468"/>
              <a:gd name="connsiteX88" fmla="*/ 1866508 w 5590315"/>
              <a:gd name="connsiteY88" fmla="*/ 2601798 h 2837468"/>
              <a:gd name="connsiteX89" fmla="*/ 1838227 w 5590315"/>
              <a:gd name="connsiteY89" fmla="*/ 2611225 h 2837468"/>
              <a:gd name="connsiteX90" fmla="*/ 1772240 w 5590315"/>
              <a:gd name="connsiteY90" fmla="*/ 2620652 h 2837468"/>
              <a:gd name="connsiteX91" fmla="*/ 1734532 w 5590315"/>
              <a:gd name="connsiteY91" fmla="*/ 2630079 h 2837468"/>
              <a:gd name="connsiteX92" fmla="*/ 1687398 w 5590315"/>
              <a:gd name="connsiteY92" fmla="*/ 2639505 h 2837468"/>
              <a:gd name="connsiteX93" fmla="*/ 1659118 w 5590315"/>
              <a:gd name="connsiteY93" fmla="*/ 2648932 h 2837468"/>
              <a:gd name="connsiteX94" fmla="*/ 1555423 w 5590315"/>
              <a:gd name="connsiteY94" fmla="*/ 2667786 h 2837468"/>
              <a:gd name="connsiteX95" fmla="*/ 1451728 w 5590315"/>
              <a:gd name="connsiteY95" fmla="*/ 2696066 h 2837468"/>
              <a:gd name="connsiteX96" fmla="*/ 1404594 w 5590315"/>
              <a:gd name="connsiteY96" fmla="*/ 2705493 h 2837468"/>
              <a:gd name="connsiteX97" fmla="*/ 1376314 w 5590315"/>
              <a:gd name="connsiteY97" fmla="*/ 2714920 h 2837468"/>
              <a:gd name="connsiteX98" fmla="*/ 1338607 w 5590315"/>
              <a:gd name="connsiteY98" fmla="*/ 2724347 h 2837468"/>
              <a:gd name="connsiteX99" fmla="*/ 1310326 w 5590315"/>
              <a:gd name="connsiteY99" fmla="*/ 2733773 h 2837468"/>
              <a:gd name="connsiteX100" fmla="*/ 1197204 w 5590315"/>
              <a:gd name="connsiteY100" fmla="*/ 2762054 h 2837468"/>
              <a:gd name="connsiteX101" fmla="*/ 1159497 w 5590315"/>
              <a:gd name="connsiteY101" fmla="*/ 2771481 h 2837468"/>
              <a:gd name="connsiteX102" fmla="*/ 1112363 w 5590315"/>
              <a:gd name="connsiteY102" fmla="*/ 2780907 h 2837468"/>
              <a:gd name="connsiteX103" fmla="*/ 1084083 w 5590315"/>
              <a:gd name="connsiteY103" fmla="*/ 2790334 h 2837468"/>
              <a:gd name="connsiteX104" fmla="*/ 1008668 w 5590315"/>
              <a:gd name="connsiteY104" fmla="*/ 2809188 h 2837468"/>
              <a:gd name="connsiteX105" fmla="*/ 923827 w 5590315"/>
              <a:gd name="connsiteY105" fmla="*/ 2790334 h 2837468"/>
              <a:gd name="connsiteX106" fmla="*/ 886120 w 5590315"/>
              <a:gd name="connsiteY106" fmla="*/ 2771481 h 2837468"/>
              <a:gd name="connsiteX107" fmla="*/ 857840 w 5590315"/>
              <a:gd name="connsiteY107" fmla="*/ 2762054 h 2837468"/>
              <a:gd name="connsiteX108" fmla="*/ 829559 w 5590315"/>
              <a:gd name="connsiteY108" fmla="*/ 2743200 h 2837468"/>
              <a:gd name="connsiteX109" fmla="*/ 782425 w 5590315"/>
              <a:gd name="connsiteY109" fmla="*/ 2724347 h 2837468"/>
              <a:gd name="connsiteX110" fmla="*/ 744718 w 5590315"/>
              <a:gd name="connsiteY110" fmla="*/ 2696066 h 2837468"/>
              <a:gd name="connsiteX111" fmla="*/ 669303 w 5590315"/>
              <a:gd name="connsiteY111" fmla="*/ 2658359 h 2837468"/>
              <a:gd name="connsiteX112" fmla="*/ 641023 w 5590315"/>
              <a:gd name="connsiteY112" fmla="*/ 2639505 h 2837468"/>
              <a:gd name="connsiteX113" fmla="*/ 565609 w 5590315"/>
              <a:gd name="connsiteY113" fmla="*/ 2658359 h 2837468"/>
              <a:gd name="connsiteX114" fmla="*/ 518475 w 5590315"/>
              <a:gd name="connsiteY114" fmla="*/ 2667786 h 2837468"/>
              <a:gd name="connsiteX115" fmla="*/ 480767 w 5590315"/>
              <a:gd name="connsiteY115" fmla="*/ 2677213 h 2837468"/>
              <a:gd name="connsiteX116" fmla="*/ 386499 w 5590315"/>
              <a:gd name="connsiteY116" fmla="*/ 2696066 h 2837468"/>
              <a:gd name="connsiteX117" fmla="*/ 339365 w 5590315"/>
              <a:gd name="connsiteY117" fmla="*/ 2705493 h 2837468"/>
              <a:gd name="connsiteX118" fmla="*/ 263951 w 5590315"/>
              <a:gd name="connsiteY118" fmla="*/ 2733773 h 2837468"/>
              <a:gd name="connsiteX119" fmla="*/ 207390 w 5590315"/>
              <a:gd name="connsiteY119" fmla="*/ 2743200 h 2837468"/>
              <a:gd name="connsiteX120" fmla="*/ 113122 w 5590315"/>
              <a:gd name="connsiteY120" fmla="*/ 2780907 h 2837468"/>
              <a:gd name="connsiteX121" fmla="*/ 84842 w 5590315"/>
              <a:gd name="connsiteY121" fmla="*/ 2790334 h 2837468"/>
              <a:gd name="connsiteX122" fmla="*/ 56561 w 5590315"/>
              <a:gd name="connsiteY122" fmla="*/ 2799761 h 2837468"/>
              <a:gd name="connsiteX123" fmla="*/ 0 w 5590315"/>
              <a:gd name="connsiteY123" fmla="*/ 2828042 h 28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590315" h="2837468">
                <a:moveTo>
                  <a:pt x="5467547" y="0"/>
                </a:moveTo>
                <a:cubicBezTo>
                  <a:pt x="5451836" y="3142"/>
                  <a:pt x="5435871" y="5211"/>
                  <a:pt x="5420413" y="9427"/>
                </a:cubicBezTo>
                <a:cubicBezTo>
                  <a:pt x="5401240" y="14656"/>
                  <a:pt x="5363852" y="28281"/>
                  <a:pt x="5363852" y="28281"/>
                </a:cubicBezTo>
                <a:cubicBezTo>
                  <a:pt x="5366994" y="84842"/>
                  <a:pt x="5369511" y="141441"/>
                  <a:pt x="5373279" y="197963"/>
                </a:cubicBezTo>
                <a:cubicBezTo>
                  <a:pt x="5376816" y="251015"/>
                  <a:pt x="5372502" y="293564"/>
                  <a:pt x="5392132" y="339365"/>
                </a:cubicBezTo>
                <a:cubicBezTo>
                  <a:pt x="5397668" y="352281"/>
                  <a:pt x="5404701" y="364503"/>
                  <a:pt x="5410986" y="377072"/>
                </a:cubicBezTo>
                <a:cubicBezTo>
                  <a:pt x="5414128" y="389641"/>
                  <a:pt x="5415309" y="402871"/>
                  <a:pt x="5420413" y="414780"/>
                </a:cubicBezTo>
                <a:cubicBezTo>
                  <a:pt x="5436875" y="453192"/>
                  <a:pt x="5471690" y="463416"/>
                  <a:pt x="5495827" y="499621"/>
                </a:cubicBezTo>
                <a:cubicBezTo>
                  <a:pt x="5502112" y="509048"/>
                  <a:pt x="5509256" y="517955"/>
                  <a:pt x="5514681" y="527901"/>
                </a:cubicBezTo>
                <a:cubicBezTo>
                  <a:pt x="5528139" y="552575"/>
                  <a:pt x="5536798" y="579931"/>
                  <a:pt x="5552388" y="603316"/>
                </a:cubicBezTo>
                <a:lnTo>
                  <a:pt x="5571242" y="631596"/>
                </a:lnTo>
                <a:cubicBezTo>
                  <a:pt x="5577526" y="650450"/>
                  <a:pt x="5592290" y="668405"/>
                  <a:pt x="5590095" y="688157"/>
                </a:cubicBezTo>
                <a:cubicBezTo>
                  <a:pt x="5583811" y="744718"/>
                  <a:pt x="5585044" y="802629"/>
                  <a:pt x="5571242" y="857839"/>
                </a:cubicBezTo>
                <a:cubicBezTo>
                  <a:pt x="5556795" y="915627"/>
                  <a:pt x="5529490" y="909017"/>
                  <a:pt x="5495827" y="942681"/>
                </a:cubicBezTo>
                <a:cubicBezTo>
                  <a:pt x="5487816" y="950692"/>
                  <a:pt x="5484985" y="962950"/>
                  <a:pt x="5476974" y="970961"/>
                </a:cubicBezTo>
                <a:cubicBezTo>
                  <a:pt x="5465864" y="982071"/>
                  <a:pt x="5451195" y="989017"/>
                  <a:pt x="5439266" y="999242"/>
                </a:cubicBezTo>
                <a:cubicBezTo>
                  <a:pt x="5347359" y="1078020"/>
                  <a:pt x="5483544" y="973104"/>
                  <a:pt x="5373279" y="1055802"/>
                </a:cubicBezTo>
                <a:cubicBezTo>
                  <a:pt x="5339471" y="1123419"/>
                  <a:pt x="5347961" y="1090099"/>
                  <a:pt x="5363852" y="1206631"/>
                </a:cubicBezTo>
                <a:cubicBezTo>
                  <a:pt x="5374353" y="1283638"/>
                  <a:pt x="5380168" y="1293289"/>
                  <a:pt x="5401559" y="1357460"/>
                </a:cubicBezTo>
                <a:cubicBezTo>
                  <a:pt x="5404701" y="1366887"/>
                  <a:pt x="5406542" y="1376852"/>
                  <a:pt x="5410986" y="1385740"/>
                </a:cubicBezTo>
                <a:cubicBezTo>
                  <a:pt x="5417271" y="1398309"/>
                  <a:pt x="5424304" y="1410531"/>
                  <a:pt x="5429840" y="1423448"/>
                </a:cubicBezTo>
                <a:cubicBezTo>
                  <a:pt x="5445119" y="1459101"/>
                  <a:pt x="5436048" y="1454607"/>
                  <a:pt x="5448693" y="1498862"/>
                </a:cubicBezTo>
                <a:cubicBezTo>
                  <a:pt x="5456883" y="1527525"/>
                  <a:pt x="5476974" y="1583703"/>
                  <a:pt x="5476974" y="1583703"/>
                </a:cubicBezTo>
                <a:cubicBezTo>
                  <a:pt x="5480116" y="1602557"/>
                  <a:pt x="5482652" y="1621521"/>
                  <a:pt x="5486400" y="1640264"/>
                </a:cubicBezTo>
                <a:cubicBezTo>
                  <a:pt x="5488941" y="1652968"/>
                  <a:pt x="5493509" y="1665224"/>
                  <a:pt x="5495827" y="1677971"/>
                </a:cubicBezTo>
                <a:cubicBezTo>
                  <a:pt x="5499802" y="1699832"/>
                  <a:pt x="5502112" y="1721963"/>
                  <a:pt x="5505254" y="1743959"/>
                </a:cubicBezTo>
                <a:cubicBezTo>
                  <a:pt x="5502082" y="1761407"/>
                  <a:pt x="5500177" y="1849830"/>
                  <a:pt x="5467547" y="1875934"/>
                </a:cubicBezTo>
                <a:cubicBezTo>
                  <a:pt x="5459788" y="1882142"/>
                  <a:pt x="5448693" y="1882219"/>
                  <a:pt x="5439266" y="1885361"/>
                </a:cubicBezTo>
                <a:cubicBezTo>
                  <a:pt x="5393334" y="1954263"/>
                  <a:pt x="5454466" y="1872694"/>
                  <a:pt x="5382705" y="1932495"/>
                </a:cubicBezTo>
                <a:cubicBezTo>
                  <a:pt x="5302757" y="1999118"/>
                  <a:pt x="5440095" y="1922655"/>
                  <a:pt x="5326145" y="1979629"/>
                </a:cubicBezTo>
                <a:cubicBezTo>
                  <a:pt x="5329287" y="2026763"/>
                  <a:pt x="5330626" y="2074052"/>
                  <a:pt x="5335571" y="2121031"/>
                </a:cubicBezTo>
                <a:cubicBezTo>
                  <a:pt x="5336927" y="2133916"/>
                  <a:pt x="5341275" y="2146329"/>
                  <a:pt x="5344998" y="2158738"/>
                </a:cubicBezTo>
                <a:cubicBezTo>
                  <a:pt x="5350709" y="2177773"/>
                  <a:pt x="5357567" y="2196445"/>
                  <a:pt x="5363852" y="2215299"/>
                </a:cubicBezTo>
                <a:cubicBezTo>
                  <a:pt x="5366994" y="2224726"/>
                  <a:pt x="5367767" y="2235312"/>
                  <a:pt x="5373279" y="2243580"/>
                </a:cubicBezTo>
                <a:lnTo>
                  <a:pt x="5392132" y="2271860"/>
                </a:lnTo>
                <a:cubicBezTo>
                  <a:pt x="5410249" y="2362445"/>
                  <a:pt x="5389189" y="2278639"/>
                  <a:pt x="5420413" y="2356701"/>
                </a:cubicBezTo>
                <a:cubicBezTo>
                  <a:pt x="5442812" y="2412698"/>
                  <a:pt x="5434805" y="2402362"/>
                  <a:pt x="5448693" y="2450969"/>
                </a:cubicBezTo>
                <a:cubicBezTo>
                  <a:pt x="5451423" y="2460524"/>
                  <a:pt x="5454978" y="2469823"/>
                  <a:pt x="5458120" y="2479250"/>
                </a:cubicBezTo>
                <a:cubicBezTo>
                  <a:pt x="5451835" y="2532668"/>
                  <a:pt x="5455463" y="2588215"/>
                  <a:pt x="5439266" y="2639505"/>
                </a:cubicBezTo>
                <a:cubicBezTo>
                  <a:pt x="5435034" y="2652905"/>
                  <a:pt x="5413760" y="2651387"/>
                  <a:pt x="5401559" y="2658359"/>
                </a:cubicBezTo>
                <a:cubicBezTo>
                  <a:pt x="5391722" y="2663980"/>
                  <a:pt x="5383116" y="2671592"/>
                  <a:pt x="5373279" y="2677213"/>
                </a:cubicBezTo>
                <a:cubicBezTo>
                  <a:pt x="5361078" y="2684185"/>
                  <a:pt x="5347772" y="2689094"/>
                  <a:pt x="5335571" y="2696066"/>
                </a:cubicBezTo>
                <a:cubicBezTo>
                  <a:pt x="5295882" y="2718745"/>
                  <a:pt x="5317073" y="2714777"/>
                  <a:pt x="5269584" y="2733773"/>
                </a:cubicBezTo>
                <a:cubicBezTo>
                  <a:pt x="5231331" y="2749074"/>
                  <a:pt x="5212355" y="2752794"/>
                  <a:pt x="5175316" y="2762054"/>
                </a:cubicBezTo>
                <a:cubicBezTo>
                  <a:pt x="5096759" y="2755769"/>
                  <a:pt x="5017972" y="2751903"/>
                  <a:pt x="4939646" y="2743200"/>
                </a:cubicBezTo>
                <a:cubicBezTo>
                  <a:pt x="4904729" y="2739320"/>
                  <a:pt x="4870605" y="2730123"/>
                  <a:pt x="4835951" y="2724347"/>
                </a:cubicBezTo>
                <a:cubicBezTo>
                  <a:pt x="4795183" y="2717552"/>
                  <a:pt x="4754252" y="2711778"/>
                  <a:pt x="4713402" y="2705493"/>
                </a:cubicBezTo>
                <a:cubicBezTo>
                  <a:pt x="4663126" y="2708635"/>
                  <a:pt x="4612721" y="2710144"/>
                  <a:pt x="4562574" y="2714920"/>
                </a:cubicBezTo>
                <a:cubicBezTo>
                  <a:pt x="4546624" y="2716439"/>
                  <a:pt x="4531052" y="2720744"/>
                  <a:pt x="4515440" y="2724347"/>
                </a:cubicBezTo>
                <a:cubicBezTo>
                  <a:pt x="4490192" y="2730173"/>
                  <a:pt x="4465163" y="2736916"/>
                  <a:pt x="4440025" y="2743200"/>
                </a:cubicBezTo>
                <a:cubicBezTo>
                  <a:pt x="4427456" y="2746342"/>
                  <a:pt x="4414609" y="2748530"/>
                  <a:pt x="4402318" y="2752627"/>
                </a:cubicBezTo>
                <a:cubicBezTo>
                  <a:pt x="4392891" y="2755769"/>
                  <a:pt x="4383592" y="2759324"/>
                  <a:pt x="4374037" y="2762054"/>
                </a:cubicBezTo>
                <a:cubicBezTo>
                  <a:pt x="4361580" y="2765613"/>
                  <a:pt x="4348739" y="2767758"/>
                  <a:pt x="4336330" y="2771481"/>
                </a:cubicBezTo>
                <a:cubicBezTo>
                  <a:pt x="4317295" y="2777192"/>
                  <a:pt x="4299256" y="2786436"/>
                  <a:pt x="4279769" y="2790334"/>
                </a:cubicBezTo>
                <a:cubicBezTo>
                  <a:pt x="4264058" y="2793476"/>
                  <a:pt x="4248247" y="2796158"/>
                  <a:pt x="4232635" y="2799761"/>
                </a:cubicBezTo>
                <a:cubicBezTo>
                  <a:pt x="4207387" y="2805588"/>
                  <a:pt x="4182872" y="2814950"/>
                  <a:pt x="4157221" y="2818615"/>
                </a:cubicBezTo>
                <a:lnTo>
                  <a:pt x="4091233" y="2828042"/>
                </a:lnTo>
                <a:cubicBezTo>
                  <a:pt x="3972410" y="2788434"/>
                  <a:pt x="4092470" y="2829684"/>
                  <a:pt x="3987538" y="2790334"/>
                </a:cubicBezTo>
                <a:cubicBezTo>
                  <a:pt x="3924086" y="2766539"/>
                  <a:pt x="3986441" y="2799211"/>
                  <a:pt x="3874417" y="2743200"/>
                </a:cubicBezTo>
                <a:cubicBezTo>
                  <a:pt x="3864283" y="2738133"/>
                  <a:pt x="3855973" y="2729968"/>
                  <a:pt x="3846136" y="2724347"/>
                </a:cubicBezTo>
                <a:cubicBezTo>
                  <a:pt x="3811023" y="2704283"/>
                  <a:pt x="3742328" y="2677175"/>
                  <a:pt x="3714161" y="2667786"/>
                </a:cubicBezTo>
                <a:cubicBezTo>
                  <a:pt x="3695307" y="2661501"/>
                  <a:pt x="3676880" y="2653752"/>
                  <a:pt x="3657600" y="2648932"/>
                </a:cubicBezTo>
                <a:cubicBezTo>
                  <a:pt x="3639057" y="2644296"/>
                  <a:pt x="3619729" y="2643510"/>
                  <a:pt x="3601040" y="2639505"/>
                </a:cubicBezTo>
                <a:cubicBezTo>
                  <a:pt x="3575703" y="2634076"/>
                  <a:pt x="3550763" y="2626936"/>
                  <a:pt x="3525625" y="2620652"/>
                </a:cubicBezTo>
                <a:lnTo>
                  <a:pt x="3403077" y="2630079"/>
                </a:lnTo>
                <a:cubicBezTo>
                  <a:pt x="3356981" y="2634269"/>
                  <a:pt x="3315353" y="2637869"/>
                  <a:pt x="3271101" y="2648932"/>
                </a:cubicBezTo>
                <a:cubicBezTo>
                  <a:pt x="3261461" y="2651342"/>
                  <a:pt x="3252375" y="2655629"/>
                  <a:pt x="3242821" y="2658359"/>
                </a:cubicBezTo>
                <a:cubicBezTo>
                  <a:pt x="3230364" y="2661918"/>
                  <a:pt x="3217523" y="2664063"/>
                  <a:pt x="3205114" y="2667786"/>
                </a:cubicBezTo>
                <a:cubicBezTo>
                  <a:pt x="3186079" y="2673497"/>
                  <a:pt x="3167407" y="2680355"/>
                  <a:pt x="3148553" y="2686639"/>
                </a:cubicBezTo>
                <a:lnTo>
                  <a:pt x="3035431" y="2724347"/>
                </a:lnTo>
                <a:lnTo>
                  <a:pt x="3007151" y="2733773"/>
                </a:lnTo>
                <a:cubicBezTo>
                  <a:pt x="2997724" y="2736915"/>
                  <a:pt x="2988510" y="2740790"/>
                  <a:pt x="2978870" y="2743200"/>
                </a:cubicBezTo>
                <a:cubicBezTo>
                  <a:pt x="2966301" y="2746342"/>
                  <a:pt x="2953572" y="2748904"/>
                  <a:pt x="2941163" y="2752627"/>
                </a:cubicBezTo>
                <a:cubicBezTo>
                  <a:pt x="2922128" y="2758338"/>
                  <a:pt x="2903456" y="2765197"/>
                  <a:pt x="2884602" y="2771481"/>
                </a:cubicBezTo>
                <a:cubicBezTo>
                  <a:pt x="2875175" y="2774623"/>
                  <a:pt x="2865962" y="2778497"/>
                  <a:pt x="2856322" y="2780907"/>
                </a:cubicBezTo>
                <a:cubicBezTo>
                  <a:pt x="2843753" y="2784049"/>
                  <a:pt x="2831024" y="2786611"/>
                  <a:pt x="2818615" y="2790334"/>
                </a:cubicBezTo>
                <a:cubicBezTo>
                  <a:pt x="2799580" y="2796045"/>
                  <a:pt x="2781334" y="2804368"/>
                  <a:pt x="2762054" y="2809188"/>
                </a:cubicBezTo>
                <a:cubicBezTo>
                  <a:pt x="2644125" y="2838671"/>
                  <a:pt x="2790773" y="2800984"/>
                  <a:pt x="2696066" y="2828042"/>
                </a:cubicBezTo>
                <a:cubicBezTo>
                  <a:pt x="2683609" y="2831601"/>
                  <a:pt x="2670928" y="2834326"/>
                  <a:pt x="2658359" y="2837468"/>
                </a:cubicBezTo>
                <a:cubicBezTo>
                  <a:pt x="2593848" y="2828867"/>
                  <a:pt x="2499035" y="2820352"/>
                  <a:pt x="2432116" y="2799761"/>
                </a:cubicBezTo>
                <a:cubicBezTo>
                  <a:pt x="2418685" y="2795628"/>
                  <a:pt x="2407325" y="2786443"/>
                  <a:pt x="2394409" y="2780907"/>
                </a:cubicBezTo>
                <a:cubicBezTo>
                  <a:pt x="2385276" y="2776993"/>
                  <a:pt x="2375555" y="2774623"/>
                  <a:pt x="2366128" y="2771481"/>
                </a:cubicBezTo>
                <a:cubicBezTo>
                  <a:pt x="2327240" y="2745555"/>
                  <a:pt x="2302380" y="2727686"/>
                  <a:pt x="2262433" y="2705493"/>
                </a:cubicBezTo>
                <a:cubicBezTo>
                  <a:pt x="2250149" y="2698668"/>
                  <a:pt x="2236161" y="2694807"/>
                  <a:pt x="2224726" y="2686639"/>
                </a:cubicBezTo>
                <a:cubicBezTo>
                  <a:pt x="2213878" y="2678890"/>
                  <a:pt x="2207538" y="2665754"/>
                  <a:pt x="2196446" y="2658359"/>
                </a:cubicBezTo>
                <a:cubicBezTo>
                  <a:pt x="2188178" y="2652847"/>
                  <a:pt x="2176851" y="2653758"/>
                  <a:pt x="2168165" y="2648932"/>
                </a:cubicBezTo>
                <a:cubicBezTo>
                  <a:pt x="2148357" y="2637928"/>
                  <a:pt x="2133100" y="2618391"/>
                  <a:pt x="2111604" y="2611225"/>
                </a:cubicBezTo>
                <a:cubicBezTo>
                  <a:pt x="2067271" y="2596447"/>
                  <a:pt x="2092550" y="2605488"/>
                  <a:pt x="2036190" y="2582945"/>
                </a:cubicBezTo>
                <a:cubicBezTo>
                  <a:pt x="2009109" y="2585653"/>
                  <a:pt x="1899137" y="2595865"/>
                  <a:pt x="1866508" y="2601798"/>
                </a:cubicBezTo>
                <a:cubicBezTo>
                  <a:pt x="1856731" y="2603576"/>
                  <a:pt x="1847971" y="2609276"/>
                  <a:pt x="1838227" y="2611225"/>
                </a:cubicBezTo>
                <a:cubicBezTo>
                  <a:pt x="1816440" y="2615583"/>
                  <a:pt x="1794101" y="2616677"/>
                  <a:pt x="1772240" y="2620652"/>
                </a:cubicBezTo>
                <a:cubicBezTo>
                  <a:pt x="1759493" y="2622970"/>
                  <a:pt x="1747180" y="2627269"/>
                  <a:pt x="1734532" y="2630079"/>
                </a:cubicBezTo>
                <a:cubicBezTo>
                  <a:pt x="1718891" y="2633555"/>
                  <a:pt x="1702942" y="2635619"/>
                  <a:pt x="1687398" y="2639505"/>
                </a:cubicBezTo>
                <a:cubicBezTo>
                  <a:pt x="1677758" y="2641915"/>
                  <a:pt x="1668758" y="2646522"/>
                  <a:pt x="1659118" y="2648932"/>
                </a:cubicBezTo>
                <a:cubicBezTo>
                  <a:pt x="1632768" y="2655520"/>
                  <a:pt x="1580637" y="2663584"/>
                  <a:pt x="1555423" y="2667786"/>
                </a:cubicBezTo>
                <a:cubicBezTo>
                  <a:pt x="1514788" y="2681332"/>
                  <a:pt x="1504898" y="2685432"/>
                  <a:pt x="1451728" y="2696066"/>
                </a:cubicBezTo>
                <a:cubicBezTo>
                  <a:pt x="1436017" y="2699208"/>
                  <a:pt x="1420138" y="2701607"/>
                  <a:pt x="1404594" y="2705493"/>
                </a:cubicBezTo>
                <a:cubicBezTo>
                  <a:pt x="1394954" y="2707903"/>
                  <a:pt x="1385868" y="2712190"/>
                  <a:pt x="1376314" y="2714920"/>
                </a:cubicBezTo>
                <a:cubicBezTo>
                  <a:pt x="1363857" y="2718479"/>
                  <a:pt x="1351064" y="2720788"/>
                  <a:pt x="1338607" y="2724347"/>
                </a:cubicBezTo>
                <a:cubicBezTo>
                  <a:pt x="1329052" y="2727077"/>
                  <a:pt x="1319913" y="2731158"/>
                  <a:pt x="1310326" y="2733773"/>
                </a:cubicBezTo>
                <a:cubicBezTo>
                  <a:pt x="1310295" y="2733782"/>
                  <a:pt x="1216073" y="2757337"/>
                  <a:pt x="1197204" y="2762054"/>
                </a:cubicBezTo>
                <a:cubicBezTo>
                  <a:pt x="1184635" y="2765196"/>
                  <a:pt x="1172201" y="2768940"/>
                  <a:pt x="1159497" y="2771481"/>
                </a:cubicBezTo>
                <a:cubicBezTo>
                  <a:pt x="1143786" y="2774623"/>
                  <a:pt x="1127907" y="2777021"/>
                  <a:pt x="1112363" y="2780907"/>
                </a:cubicBezTo>
                <a:cubicBezTo>
                  <a:pt x="1102723" y="2783317"/>
                  <a:pt x="1093723" y="2787924"/>
                  <a:pt x="1084083" y="2790334"/>
                </a:cubicBezTo>
                <a:lnTo>
                  <a:pt x="1008668" y="2809188"/>
                </a:lnTo>
                <a:cubicBezTo>
                  <a:pt x="980388" y="2802903"/>
                  <a:pt x="951516" y="2798854"/>
                  <a:pt x="923827" y="2790334"/>
                </a:cubicBezTo>
                <a:cubicBezTo>
                  <a:pt x="910396" y="2786201"/>
                  <a:pt x="899036" y="2777017"/>
                  <a:pt x="886120" y="2771481"/>
                </a:cubicBezTo>
                <a:cubicBezTo>
                  <a:pt x="876987" y="2767567"/>
                  <a:pt x="866728" y="2766498"/>
                  <a:pt x="857840" y="2762054"/>
                </a:cubicBezTo>
                <a:cubicBezTo>
                  <a:pt x="847706" y="2756987"/>
                  <a:pt x="839693" y="2748267"/>
                  <a:pt x="829559" y="2743200"/>
                </a:cubicBezTo>
                <a:cubicBezTo>
                  <a:pt x="814424" y="2735633"/>
                  <a:pt x="797217" y="2732565"/>
                  <a:pt x="782425" y="2724347"/>
                </a:cubicBezTo>
                <a:cubicBezTo>
                  <a:pt x="768691" y="2716717"/>
                  <a:pt x="757791" y="2704781"/>
                  <a:pt x="744718" y="2696066"/>
                </a:cubicBezTo>
                <a:cubicBezTo>
                  <a:pt x="700196" y="2666385"/>
                  <a:pt x="708928" y="2671567"/>
                  <a:pt x="669303" y="2658359"/>
                </a:cubicBezTo>
                <a:cubicBezTo>
                  <a:pt x="659876" y="2652074"/>
                  <a:pt x="652353" y="2639505"/>
                  <a:pt x="641023" y="2639505"/>
                </a:cubicBezTo>
                <a:cubicBezTo>
                  <a:pt x="615111" y="2639505"/>
                  <a:pt x="591017" y="2653277"/>
                  <a:pt x="565609" y="2658359"/>
                </a:cubicBezTo>
                <a:cubicBezTo>
                  <a:pt x="549898" y="2661501"/>
                  <a:pt x="534116" y="2664310"/>
                  <a:pt x="518475" y="2667786"/>
                </a:cubicBezTo>
                <a:cubicBezTo>
                  <a:pt x="505827" y="2670597"/>
                  <a:pt x="493436" y="2674498"/>
                  <a:pt x="480767" y="2677213"/>
                </a:cubicBezTo>
                <a:cubicBezTo>
                  <a:pt x="449433" y="2683927"/>
                  <a:pt x="417922" y="2689782"/>
                  <a:pt x="386499" y="2696066"/>
                </a:cubicBezTo>
                <a:cubicBezTo>
                  <a:pt x="370788" y="2699208"/>
                  <a:pt x="354241" y="2699542"/>
                  <a:pt x="339365" y="2705493"/>
                </a:cubicBezTo>
                <a:cubicBezTo>
                  <a:pt x="330181" y="2709167"/>
                  <a:pt x="280583" y="2730077"/>
                  <a:pt x="263951" y="2733773"/>
                </a:cubicBezTo>
                <a:cubicBezTo>
                  <a:pt x="245292" y="2737919"/>
                  <a:pt x="226244" y="2740058"/>
                  <a:pt x="207390" y="2743200"/>
                </a:cubicBezTo>
                <a:cubicBezTo>
                  <a:pt x="151905" y="2770943"/>
                  <a:pt x="183018" y="2757609"/>
                  <a:pt x="113122" y="2780907"/>
                </a:cubicBezTo>
                <a:lnTo>
                  <a:pt x="84842" y="2790334"/>
                </a:lnTo>
                <a:cubicBezTo>
                  <a:pt x="75415" y="2793476"/>
                  <a:pt x="65449" y="2795317"/>
                  <a:pt x="56561" y="2799761"/>
                </a:cubicBezTo>
                <a:lnTo>
                  <a:pt x="0" y="2828042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0313"/>
            <a:ext cx="8964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…и цветочки вырастали…</a:t>
            </a:r>
            <a:endParaRPr lang="ru-RU" sz="54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89205">
            <a:off x="204817" y="1618389"/>
            <a:ext cx="3275856" cy="24568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101" y="1076981"/>
            <a:ext cx="3230488" cy="24228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5051">
            <a:off x="2162030" y="4071013"/>
            <a:ext cx="3158480" cy="23688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16104">
            <a:off x="5900722" y="3504581"/>
            <a:ext cx="3302496" cy="24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6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3497344" y="3836709"/>
            <a:ext cx="5590315" cy="2837468"/>
          </a:xfrm>
          <a:custGeom>
            <a:avLst/>
            <a:gdLst>
              <a:gd name="connsiteX0" fmla="*/ 5467547 w 5590315"/>
              <a:gd name="connsiteY0" fmla="*/ 0 h 2837468"/>
              <a:gd name="connsiteX1" fmla="*/ 5420413 w 5590315"/>
              <a:gd name="connsiteY1" fmla="*/ 9427 h 2837468"/>
              <a:gd name="connsiteX2" fmla="*/ 5363852 w 5590315"/>
              <a:gd name="connsiteY2" fmla="*/ 28281 h 2837468"/>
              <a:gd name="connsiteX3" fmla="*/ 5373279 w 5590315"/>
              <a:gd name="connsiteY3" fmla="*/ 197963 h 2837468"/>
              <a:gd name="connsiteX4" fmla="*/ 5392132 w 5590315"/>
              <a:gd name="connsiteY4" fmla="*/ 339365 h 2837468"/>
              <a:gd name="connsiteX5" fmla="*/ 5410986 w 5590315"/>
              <a:gd name="connsiteY5" fmla="*/ 377072 h 2837468"/>
              <a:gd name="connsiteX6" fmla="*/ 5420413 w 5590315"/>
              <a:gd name="connsiteY6" fmla="*/ 414780 h 2837468"/>
              <a:gd name="connsiteX7" fmla="*/ 5495827 w 5590315"/>
              <a:gd name="connsiteY7" fmla="*/ 499621 h 2837468"/>
              <a:gd name="connsiteX8" fmla="*/ 5514681 w 5590315"/>
              <a:gd name="connsiteY8" fmla="*/ 527901 h 2837468"/>
              <a:gd name="connsiteX9" fmla="*/ 5552388 w 5590315"/>
              <a:gd name="connsiteY9" fmla="*/ 603316 h 2837468"/>
              <a:gd name="connsiteX10" fmla="*/ 5571242 w 5590315"/>
              <a:gd name="connsiteY10" fmla="*/ 631596 h 2837468"/>
              <a:gd name="connsiteX11" fmla="*/ 5590095 w 5590315"/>
              <a:gd name="connsiteY11" fmla="*/ 688157 h 2837468"/>
              <a:gd name="connsiteX12" fmla="*/ 5571242 w 5590315"/>
              <a:gd name="connsiteY12" fmla="*/ 857839 h 2837468"/>
              <a:gd name="connsiteX13" fmla="*/ 5495827 w 5590315"/>
              <a:gd name="connsiteY13" fmla="*/ 942681 h 2837468"/>
              <a:gd name="connsiteX14" fmla="*/ 5476974 w 5590315"/>
              <a:gd name="connsiteY14" fmla="*/ 970961 h 2837468"/>
              <a:gd name="connsiteX15" fmla="*/ 5439266 w 5590315"/>
              <a:gd name="connsiteY15" fmla="*/ 999242 h 2837468"/>
              <a:gd name="connsiteX16" fmla="*/ 5373279 w 5590315"/>
              <a:gd name="connsiteY16" fmla="*/ 1055802 h 2837468"/>
              <a:gd name="connsiteX17" fmla="*/ 5363852 w 5590315"/>
              <a:gd name="connsiteY17" fmla="*/ 1206631 h 2837468"/>
              <a:gd name="connsiteX18" fmla="*/ 5401559 w 5590315"/>
              <a:gd name="connsiteY18" fmla="*/ 1357460 h 2837468"/>
              <a:gd name="connsiteX19" fmla="*/ 5410986 w 5590315"/>
              <a:gd name="connsiteY19" fmla="*/ 1385740 h 2837468"/>
              <a:gd name="connsiteX20" fmla="*/ 5429840 w 5590315"/>
              <a:gd name="connsiteY20" fmla="*/ 1423448 h 2837468"/>
              <a:gd name="connsiteX21" fmla="*/ 5448693 w 5590315"/>
              <a:gd name="connsiteY21" fmla="*/ 1498862 h 2837468"/>
              <a:gd name="connsiteX22" fmla="*/ 5476974 w 5590315"/>
              <a:gd name="connsiteY22" fmla="*/ 1583703 h 2837468"/>
              <a:gd name="connsiteX23" fmla="*/ 5486400 w 5590315"/>
              <a:gd name="connsiteY23" fmla="*/ 1640264 h 2837468"/>
              <a:gd name="connsiteX24" fmla="*/ 5495827 w 5590315"/>
              <a:gd name="connsiteY24" fmla="*/ 1677971 h 2837468"/>
              <a:gd name="connsiteX25" fmla="*/ 5505254 w 5590315"/>
              <a:gd name="connsiteY25" fmla="*/ 1743959 h 2837468"/>
              <a:gd name="connsiteX26" fmla="*/ 5467547 w 5590315"/>
              <a:gd name="connsiteY26" fmla="*/ 1875934 h 2837468"/>
              <a:gd name="connsiteX27" fmla="*/ 5439266 w 5590315"/>
              <a:gd name="connsiteY27" fmla="*/ 1885361 h 2837468"/>
              <a:gd name="connsiteX28" fmla="*/ 5382705 w 5590315"/>
              <a:gd name="connsiteY28" fmla="*/ 1932495 h 2837468"/>
              <a:gd name="connsiteX29" fmla="*/ 5326145 w 5590315"/>
              <a:gd name="connsiteY29" fmla="*/ 1979629 h 2837468"/>
              <a:gd name="connsiteX30" fmla="*/ 5335571 w 5590315"/>
              <a:gd name="connsiteY30" fmla="*/ 2121031 h 2837468"/>
              <a:gd name="connsiteX31" fmla="*/ 5344998 w 5590315"/>
              <a:gd name="connsiteY31" fmla="*/ 2158738 h 2837468"/>
              <a:gd name="connsiteX32" fmla="*/ 5363852 w 5590315"/>
              <a:gd name="connsiteY32" fmla="*/ 2215299 h 2837468"/>
              <a:gd name="connsiteX33" fmla="*/ 5373279 w 5590315"/>
              <a:gd name="connsiteY33" fmla="*/ 2243580 h 2837468"/>
              <a:gd name="connsiteX34" fmla="*/ 5392132 w 5590315"/>
              <a:gd name="connsiteY34" fmla="*/ 2271860 h 2837468"/>
              <a:gd name="connsiteX35" fmla="*/ 5420413 w 5590315"/>
              <a:gd name="connsiteY35" fmla="*/ 2356701 h 2837468"/>
              <a:gd name="connsiteX36" fmla="*/ 5448693 w 5590315"/>
              <a:gd name="connsiteY36" fmla="*/ 2450969 h 2837468"/>
              <a:gd name="connsiteX37" fmla="*/ 5458120 w 5590315"/>
              <a:gd name="connsiteY37" fmla="*/ 2479250 h 2837468"/>
              <a:gd name="connsiteX38" fmla="*/ 5439266 w 5590315"/>
              <a:gd name="connsiteY38" fmla="*/ 2639505 h 2837468"/>
              <a:gd name="connsiteX39" fmla="*/ 5401559 w 5590315"/>
              <a:gd name="connsiteY39" fmla="*/ 2658359 h 2837468"/>
              <a:gd name="connsiteX40" fmla="*/ 5373279 w 5590315"/>
              <a:gd name="connsiteY40" fmla="*/ 2677213 h 2837468"/>
              <a:gd name="connsiteX41" fmla="*/ 5335571 w 5590315"/>
              <a:gd name="connsiteY41" fmla="*/ 2696066 h 2837468"/>
              <a:gd name="connsiteX42" fmla="*/ 5269584 w 5590315"/>
              <a:gd name="connsiteY42" fmla="*/ 2733773 h 2837468"/>
              <a:gd name="connsiteX43" fmla="*/ 5175316 w 5590315"/>
              <a:gd name="connsiteY43" fmla="*/ 2762054 h 2837468"/>
              <a:gd name="connsiteX44" fmla="*/ 4939646 w 5590315"/>
              <a:gd name="connsiteY44" fmla="*/ 2743200 h 2837468"/>
              <a:gd name="connsiteX45" fmla="*/ 4835951 w 5590315"/>
              <a:gd name="connsiteY45" fmla="*/ 2724347 h 2837468"/>
              <a:gd name="connsiteX46" fmla="*/ 4713402 w 5590315"/>
              <a:gd name="connsiteY46" fmla="*/ 2705493 h 2837468"/>
              <a:gd name="connsiteX47" fmla="*/ 4562574 w 5590315"/>
              <a:gd name="connsiteY47" fmla="*/ 2714920 h 2837468"/>
              <a:gd name="connsiteX48" fmla="*/ 4515440 w 5590315"/>
              <a:gd name="connsiteY48" fmla="*/ 2724347 h 2837468"/>
              <a:gd name="connsiteX49" fmla="*/ 4440025 w 5590315"/>
              <a:gd name="connsiteY49" fmla="*/ 2743200 h 2837468"/>
              <a:gd name="connsiteX50" fmla="*/ 4402318 w 5590315"/>
              <a:gd name="connsiteY50" fmla="*/ 2752627 h 2837468"/>
              <a:gd name="connsiteX51" fmla="*/ 4374037 w 5590315"/>
              <a:gd name="connsiteY51" fmla="*/ 2762054 h 2837468"/>
              <a:gd name="connsiteX52" fmla="*/ 4336330 w 5590315"/>
              <a:gd name="connsiteY52" fmla="*/ 2771481 h 2837468"/>
              <a:gd name="connsiteX53" fmla="*/ 4279769 w 5590315"/>
              <a:gd name="connsiteY53" fmla="*/ 2790334 h 2837468"/>
              <a:gd name="connsiteX54" fmla="*/ 4232635 w 5590315"/>
              <a:gd name="connsiteY54" fmla="*/ 2799761 h 2837468"/>
              <a:gd name="connsiteX55" fmla="*/ 4157221 w 5590315"/>
              <a:gd name="connsiteY55" fmla="*/ 2818615 h 2837468"/>
              <a:gd name="connsiteX56" fmla="*/ 4091233 w 5590315"/>
              <a:gd name="connsiteY56" fmla="*/ 2828042 h 2837468"/>
              <a:gd name="connsiteX57" fmla="*/ 3987538 w 5590315"/>
              <a:gd name="connsiteY57" fmla="*/ 2790334 h 2837468"/>
              <a:gd name="connsiteX58" fmla="*/ 3874417 w 5590315"/>
              <a:gd name="connsiteY58" fmla="*/ 2743200 h 2837468"/>
              <a:gd name="connsiteX59" fmla="*/ 3846136 w 5590315"/>
              <a:gd name="connsiteY59" fmla="*/ 2724347 h 2837468"/>
              <a:gd name="connsiteX60" fmla="*/ 3714161 w 5590315"/>
              <a:gd name="connsiteY60" fmla="*/ 2667786 h 2837468"/>
              <a:gd name="connsiteX61" fmla="*/ 3657600 w 5590315"/>
              <a:gd name="connsiteY61" fmla="*/ 2648932 h 2837468"/>
              <a:gd name="connsiteX62" fmla="*/ 3601040 w 5590315"/>
              <a:gd name="connsiteY62" fmla="*/ 2639505 h 2837468"/>
              <a:gd name="connsiteX63" fmla="*/ 3525625 w 5590315"/>
              <a:gd name="connsiteY63" fmla="*/ 2620652 h 2837468"/>
              <a:gd name="connsiteX64" fmla="*/ 3403077 w 5590315"/>
              <a:gd name="connsiteY64" fmla="*/ 2630079 h 2837468"/>
              <a:gd name="connsiteX65" fmla="*/ 3271101 w 5590315"/>
              <a:gd name="connsiteY65" fmla="*/ 2648932 h 2837468"/>
              <a:gd name="connsiteX66" fmla="*/ 3242821 w 5590315"/>
              <a:gd name="connsiteY66" fmla="*/ 2658359 h 2837468"/>
              <a:gd name="connsiteX67" fmla="*/ 3205114 w 5590315"/>
              <a:gd name="connsiteY67" fmla="*/ 2667786 h 2837468"/>
              <a:gd name="connsiteX68" fmla="*/ 3148553 w 5590315"/>
              <a:gd name="connsiteY68" fmla="*/ 2686639 h 2837468"/>
              <a:gd name="connsiteX69" fmla="*/ 3035431 w 5590315"/>
              <a:gd name="connsiteY69" fmla="*/ 2724347 h 2837468"/>
              <a:gd name="connsiteX70" fmla="*/ 3007151 w 5590315"/>
              <a:gd name="connsiteY70" fmla="*/ 2733773 h 2837468"/>
              <a:gd name="connsiteX71" fmla="*/ 2978870 w 5590315"/>
              <a:gd name="connsiteY71" fmla="*/ 2743200 h 2837468"/>
              <a:gd name="connsiteX72" fmla="*/ 2941163 w 5590315"/>
              <a:gd name="connsiteY72" fmla="*/ 2752627 h 2837468"/>
              <a:gd name="connsiteX73" fmla="*/ 2884602 w 5590315"/>
              <a:gd name="connsiteY73" fmla="*/ 2771481 h 2837468"/>
              <a:gd name="connsiteX74" fmla="*/ 2856322 w 5590315"/>
              <a:gd name="connsiteY74" fmla="*/ 2780907 h 2837468"/>
              <a:gd name="connsiteX75" fmla="*/ 2818615 w 5590315"/>
              <a:gd name="connsiteY75" fmla="*/ 2790334 h 2837468"/>
              <a:gd name="connsiteX76" fmla="*/ 2762054 w 5590315"/>
              <a:gd name="connsiteY76" fmla="*/ 2809188 h 2837468"/>
              <a:gd name="connsiteX77" fmla="*/ 2696066 w 5590315"/>
              <a:gd name="connsiteY77" fmla="*/ 2828042 h 2837468"/>
              <a:gd name="connsiteX78" fmla="*/ 2658359 w 5590315"/>
              <a:gd name="connsiteY78" fmla="*/ 2837468 h 2837468"/>
              <a:gd name="connsiteX79" fmla="*/ 2432116 w 5590315"/>
              <a:gd name="connsiteY79" fmla="*/ 2799761 h 2837468"/>
              <a:gd name="connsiteX80" fmla="*/ 2394409 w 5590315"/>
              <a:gd name="connsiteY80" fmla="*/ 2780907 h 2837468"/>
              <a:gd name="connsiteX81" fmla="*/ 2366128 w 5590315"/>
              <a:gd name="connsiteY81" fmla="*/ 2771481 h 2837468"/>
              <a:gd name="connsiteX82" fmla="*/ 2262433 w 5590315"/>
              <a:gd name="connsiteY82" fmla="*/ 2705493 h 2837468"/>
              <a:gd name="connsiteX83" fmla="*/ 2224726 w 5590315"/>
              <a:gd name="connsiteY83" fmla="*/ 2686639 h 2837468"/>
              <a:gd name="connsiteX84" fmla="*/ 2196446 w 5590315"/>
              <a:gd name="connsiteY84" fmla="*/ 2658359 h 2837468"/>
              <a:gd name="connsiteX85" fmla="*/ 2168165 w 5590315"/>
              <a:gd name="connsiteY85" fmla="*/ 2648932 h 2837468"/>
              <a:gd name="connsiteX86" fmla="*/ 2111604 w 5590315"/>
              <a:gd name="connsiteY86" fmla="*/ 2611225 h 2837468"/>
              <a:gd name="connsiteX87" fmla="*/ 2036190 w 5590315"/>
              <a:gd name="connsiteY87" fmla="*/ 2582945 h 2837468"/>
              <a:gd name="connsiteX88" fmla="*/ 1866508 w 5590315"/>
              <a:gd name="connsiteY88" fmla="*/ 2601798 h 2837468"/>
              <a:gd name="connsiteX89" fmla="*/ 1838227 w 5590315"/>
              <a:gd name="connsiteY89" fmla="*/ 2611225 h 2837468"/>
              <a:gd name="connsiteX90" fmla="*/ 1772240 w 5590315"/>
              <a:gd name="connsiteY90" fmla="*/ 2620652 h 2837468"/>
              <a:gd name="connsiteX91" fmla="*/ 1734532 w 5590315"/>
              <a:gd name="connsiteY91" fmla="*/ 2630079 h 2837468"/>
              <a:gd name="connsiteX92" fmla="*/ 1687398 w 5590315"/>
              <a:gd name="connsiteY92" fmla="*/ 2639505 h 2837468"/>
              <a:gd name="connsiteX93" fmla="*/ 1659118 w 5590315"/>
              <a:gd name="connsiteY93" fmla="*/ 2648932 h 2837468"/>
              <a:gd name="connsiteX94" fmla="*/ 1555423 w 5590315"/>
              <a:gd name="connsiteY94" fmla="*/ 2667786 h 2837468"/>
              <a:gd name="connsiteX95" fmla="*/ 1451728 w 5590315"/>
              <a:gd name="connsiteY95" fmla="*/ 2696066 h 2837468"/>
              <a:gd name="connsiteX96" fmla="*/ 1404594 w 5590315"/>
              <a:gd name="connsiteY96" fmla="*/ 2705493 h 2837468"/>
              <a:gd name="connsiteX97" fmla="*/ 1376314 w 5590315"/>
              <a:gd name="connsiteY97" fmla="*/ 2714920 h 2837468"/>
              <a:gd name="connsiteX98" fmla="*/ 1338607 w 5590315"/>
              <a:gd name="connsiteY98" fmla="*/ 2724347 h 2837468"/>
              <a:gd name="connsiteX99" fmla="*/ 1310326 w 5590315"/>
              <a:gd name="connsiteY99" fmla="*/ 2733773 h 2837468"/>
              <a:gd name="connsiteX100" fmla="*/ 1197204 w 5590315"/>
              <a:gd name="connsiteY100" fmla="*/ 2762054 h 2837468"/>
              <a:gd name="connsiteX101" fmla="*/ 1159497 w 5590315"/>
              <a:gd name="connsiteY101" fmla="*/ 2771481 h 2837468"/>
              <a:gd name="connsiteX102" fmla="*/ 1112363 w 5590315"/>
              <a:gd name="connsiteY102" fmla="*/ 2780907 h 2837468"/>
              <a:gd name="connsiteX103" fmla="*/ 1084083 w 5590315"/>
              <a:gd name="connsiteY103" fmla="*/ 2790334 h 2837468"/>
              <a:gd name="connsiteX104" fmla="*/ 1008668 w 5590315"/>
              <a:gd name="connsiteY104" fmla="*/ 2809188 h 2837468"/>
              <a:gd name="connsiteX105" fmla="*/ 923827 w 5590315"/>
              <a:gd name="connsiteY105" fmla="*/ 2790334 h 2837468"/>
              <a:gd name="connsiteX106" fmla="*/ 886120 w 5590315"/>
              <a:gd name="connsiteY106" fmla="*/ 2771481 h 2837468"/>
              <a:gd name="connsiteX107" fmla="*/ 857840 w 5590315"/>
              <a:gd name="connsiteY107" fmla="*/ 2762054 h 2837468"/>
              <a:gd name="connsiteX108" fmla="*/ 829559 w 5590315"/>
              <a:gd name="connsiteY108" fmla="*/ 2743200 h 2837468"/>
              <a:gd name="connsiteX109" fmla="*/ 782425 w 5590315"/>
              <a:gd name="connsiteY109" fmla="*/ 2724347 h 2837468"/>
              <a:gd name="connsiteX110" fmla="*/ 744718 w 5590315"/>
              <a:gd name="connsiteY110" fmla="*/ 2696066 h 2837468"/>
              <a:gd name="connsiteX111" fmla="*/ 669303 w 5590315"/>
              <a:gd name="connsiteY111" fmla="*/ 2658359 h 2837468"/>
              <a:gd name="connsiteX112" fmla="*/ 641023 w 5590315"/>
              <a:gd name="connsiteY112" fmla="*/ 2639505 h 2837468"/>
              <a:gd name="connsiteX113" fmla="*/ 565609 w 5590315"/>
              <a:gd name="connsiteY113" fmla="*/ 2658359 h 2837468"/>
              <a:gd name="connsiteX114" fmla="*/ 518475 w 5590315"/>
              <a:gd name="connsiteY114" fmla="*/ 2667786 h 2837468"/>
              <a:gd name="connsiteX115" fmla="*/ 480767 w 5590315"/>
              <a:gd name="connsiteY115" fmla="*/ 2677213 h 2837468"/>
              <a:gd name="connsiteX116" fmla="*/ 386499 w 5590315"/>
              <a:gd name="connsiteY116" fmla="*/ 2696066 h 2837468"/>
              <a:gd name="connsiteX117" fmla="*/ 339365 w 5590315"/>
              <a:gd name="connsiteY117" fmla="*/ 2705493 h 2837468"/>
              <a:gd name="connsiteX118" fmla="*/ 263951 w 5590315"/>
              <a:gd name="connsiteY118" fmla="*/ 2733773 h 2837468"/>
              <a:gd name="connsiteX119" fmla="*/ 207390 w 5590315"/>
              <a:gd name="connsiteY119" fmla="*/ 2743200 h 2837468"/>
              <a:gd name="connsiteX120" fmla="*/ 113122 w 5590315"/>
              <a:gd name="connsiteY120" fmla="*/ 2780907 h 2837468"/>
              <a:gd name="connsiteX121" fmla="*/ 84842 w 5590315"/>
              <a:gd name="connsiteY121" fmla="*/ 2790334 h 2837468"/>
              <a:gd name="connsiteX122" fmla="*/ 56561 w 5590315"/>
              <a:gd name="connsiteY122" fmla="*/ 2799761 h 2837468"/>
              <a:gd name="connsiteX123" fmla="*/ 0 w 5590315"/>
              <a:gd name="connsiteY123" fmla="*/ 2828042 h 28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590315" h="2837468">
                <a:moveTo>
                  <a:pt x="5467547" y="0"/>
                </a:moveTo>
                <a:cubicBezTo>
                  <a:pt x="5451836" y="3142"/>
                  <a:pt x="5435871" y="5211"/>
                  <a:pt x="5420413" y="9427"/>
                </a:cubicBezTo>
                <a:cubicBezTo>
                  <a:pt x="5401240" y="14656"/>
                  <a:pt x="5363852" y="28281"/>
                  <a:pt x="5363852" y="28281"/>
                </a:cubicBezTo>
                <a:cubicBezTo>
                  <a:pt x="5366994" y="84842"/>
                  <a:pt x="5369511" y="141441"/>
                  <a:pt x="5373279" y="197963"/>
                </a:cubicBezTo>
                <a:cubicBezTo>
                  <a:pt x="5376816" y="251015"/>
                  <a:pt x="5372502" y="293564"/>
                  <a:pt x="5392132" y="339365"/>
                </a:cubicBezTo>
                <a:cubicBezTo>
                  <a:pt x="5397668" y="352281"/>
                  <a:pt x="5404701" y="364503"/>
                  <a:pt x="5410986" y="377072"/>
                </a:cubicBezTo>
                <a:cubicBezTo>
                  <a:pt x="5414128" y="389641"/>
                  <a:pt x="5415309" y="402871"/>
                  <a:pt x="5420413" y="414780"/>
                </a:cubicBezTo>
                <a:cubicBezTo>
                  <a:pt x="5436875" y="453192"/>
                  <a:pt x="5471690" y="463416"/>
                  <a:pt x="5495827" y="499621"/>
                </a:cubicBezTo>
                <a:cubicBezTo>
                  <a:pt x="5502112" y="509048"/>
                  <a:pt x="5509256" y="517955"/>
                  <a:pt x="5514681" y="527901"/>
                </a:cubicBezTo>
                <a:cubicBezTo>
                  <a:pt x="5528139" y="552575"/>
                  <a:pt x="5536798" y="579931"/>
                  <a:pt x="5552388" y="603316"/>
                </a:cubicBezTo>
                <a:lnTo>
                  <a:pt x="5571242" y="631596"/>
                </a:lnTo>
                <a:cubicBezTo>
                  <a:pt x="5577526" y="650450"/>
                  <a:pt x="5592290" y="668405"/>
                  <a:pt x="5590095" y="688157"/>
                </a:cubicBezTo>
                <a:cubicBezTo>
                  <a:pt x="5583811" y="744718"/>
                  <a:pt x="5585044" y="802629"/>
                  <a:pt x="5571242" y="857839"/>
                </a:cubicBezTo>
                <a:cubicBezTo>
                  <a:pt x="5556795" y="915627"/>
                  <a:pt x="5529490" y="909017"/>
                  <a:pt x="5495827" y="942681"/>
                </a:cubicBezTo>
                <a:cubicBezTo>
                  <a:pt x="5487816" y="950692"/>
                  <a:pt x="5484985" y="962950"/>
                  <a:pt x="5476974" y="970961"/>
                </a:cubicBezTo>
                <a:cubicBezTo>
                  <a:pt x="5465864" y="982071"/>
                  <a:pt x="5451195" y="989017"/>
                  <a:pt x="5439266" y="999242"/>
                </a:cubicBezTo>
                <a:cubicBezTo>
                  <a:pt x="5347359" y="1078020"/>
                  <a:pt x="5483544" y="973104"/>
                  <a:pt x="5373279" y="1055802"/>
                </a:cubicBezTo>
                <a:cubicBezTo>
                  <a:pt x="5339471" y="1123419"/>
                  <a:pt x="5347961" y="1090099"/>
                  <a:pt x="5363852" y="1206631"/>
                </a:cubicBezTo>
                <a:cubicBezTo>
                  <a:pt x="5374353" y="1283638"/>
                  <a:pt x="5380168" y="1293289"/>
                  <a:pt x="5401559" y="1357460"/>
                </a:cubicBezTo>
                <a:cubicBezTo>
                  <a:pt x="5404701" y="1366887"/>
                  <a:pt x="5406542" y="1376852"/>
                  <a:pt x="5410986" y="1385740"/>
                </a:cubicBezTo>
                <a:cubicBezTo>
                  <a:pt x="5417271" y="1398309"/>
                  <a:pt x="5424304" y="1410531"/>
                  <a:pt x="5429840" y="1423448"/>
                </a:cubicBezTo>
                <a:cubicBezTo>
                  <a:pt x="5445119" y="1459101"/>
                  <a:pt x="5436048" y="1454607"/>
                  <a:pt x="5448693" y="1498862"/>
                </a:cubicBezTo>
                <a:cubicBezTo>
                  <a:pt x="5456883" y="1527525"/>
                  <a:pt x="5476974" y="1583703"/>
                  <a:pt x="5476974" y="1583703"/>
                </a:cubicBezTo>
                <a:cubicBezTo>
                  <a:pt x="5480116" y="1602557"/>
                  <a:pt x="5482652" y="1621521"/>
                  <a:pt x="5486400" y="1640264"/>
                </a:cubicBezTo>
                <a:cubicBezTo>
                  <a:pt x="5488941" y="1652968"/>
                  <a:pt x="5493509" y="1665224"/>
                  <a:pt x="5495827" y="1677971"/>
                </a:cubicBezTo>
                <a:cubicBezTo>
                  <a:pt x="5499802" y="1699832"/>
                  <a:pt x="5502112" y="1721963"/>
                  <a:pt x="5505254" y="1743959"/>
                </a:cubicBezTo>
                <a:cubicBezTo>
                  <a:pt x="5502082" y="1761407"/>
                  <a:pt x="5500177" y="1849830"/>
                  <a:pt x="5467547" y="1875934"/>
                </a:cubicBezTo>
                <a:cubicBezTo>
                  <a:pt x="5459788" y="1882142"/>
                  <a:pt x="5448693" y="1882219"/>
                  <a:pt x="5439266" y="1885361"/>
                </a:cubicBezTo>
                <a:cubicBezTo>
                  <a:pt x="5393334" y="1954263"/>
                  <a:pt x="5454466" y="1872694"/>
                  <a:pt x="5382705" y="1932495"/>
                </a:cubicBezTo>
                <a:cubicBezTo>
                  <a:pt x="5302757" y="1999118"/>
                  <a:pt x="5440095" y="1922655"/>
                  <a:pt x="5326145" y="1979629"/>
                </a:cubicBezTo>
                <a:cubicBezTo>
                  <a:pt x="5329287" y="2026763"/>
                  <a:pt x="5330626" y="2074052"/>
                  <a:pt x="5335571" y="2121031"/>
                </a:cubicBezTo>
                <a:cubicBezTo>
                  <a:pt x="5336927" y="2133916"/>
                  <a:pt x="5341275" y="2146329"/>
                  <a:pt x="5344998" y="2158738"/>
                </a:cubicBezTo>
                <a:cubicBezTo>
                  <a:pt x="5350709" y="2177773"/>
                  <a:pt x="5357567" y="2196445"/>
                  <a:pt x="5363852" y="2215299"/>
                </a:cubicBezTo>
                <a:cubicBezTo>
                  <a:pt x="5366994" y="2224726"/>
                  <a:pt x="5367767" y="2235312"/>
                  <a:pt x="5373279" y="2243580"/>
                </a:cubicBezTo>
                <a:lnTo>
                  <a:pt x="5392132" y="2271860"/>
                </a:lnTo>
                <a:cubicBezTo>
                  <a:pt x="5410249" y="2362445"/>
                  <a:pt x="5389189" y="2278639"/>
                  <a:pt x="5420413" y="2356701"/>
                </a:cubicBezTo>
                <a:cubicBezTo>
                  <a:pt x="5442812" y="2412698"/>
                  <a:pt x="5434805" y="2402362"/>
                  <a:pt x="5448693" y="2450969"/>
                </a:cubicBezTo>
                <a:cubicBezTo>
                  <a:pt x="5451423" y="2460524"/>
                  <a:pt x="5454978" y="2469823"/>
                  <a:pt x="5458120" y="2479250"/>
                </a:cubicBezTo>
                <a:cubicBezTo>
                  <a:pt x="5451835" y="2532668"/>
                  <a:pt x="5455463" y="2588215"/>
                  <a:pt x="5439266" y="2639505"/>
                </a:cubicBezTo>
                <a:cubicBezTo>
                  <a:pt x="5435034" y="2652905"/>
                  <a:pt x="5413760" y="2651387"/>
                  <a:pt x="5401559" y="2658359"/>
                </a:cubicBezTo>
                <a:cubicBezTo>
                  <a:pt x="5391722" y="2663980"/>
                  <a:pt x="5383116" y="2671592"/>
                  <a:pt x="5373279" y="2677213"/>
                </a:cubicBezTo>
                <a:cubicBezTo>
                  <a:pt x="5361078" y="2684185"/>
                  <a:pt x="5347772" y="2689094"/>
                  <a:pt x="5335571" y="2696066"/>
                </a:cubicBezTo>
                <a:cubicBezTo>
                  <a:pt x="5295882" y="2718745"/>
                  <a:pt x="5317073" y="2714777"/>
                  <a:pt x="5269584" y="2733773"/>
                </a:cubicBezTo>
                <a:cubicBezTo>
                  <a:pt x="5231331" y="2749074"/>
                  <a:pt x="5212355" y="2752794"/>
                  <a:pt x="5175316" y="2762054"/>
                </a:cubicBezTo>
                <a:cubicBezTo>
                  <a:pt x="5096759" y="2755769"/>
                  <a:pt x="5017972" y="2751903"/>
                  <a:pt x="4939646" y="2743200"/>
                </a:cubicBezTo>
                <a:cubicBezTo>
                  <a:pt x="4904729" y="2739320"/>
                  <a:pt x="4870605" y="2730123"/>
                  <a:pt x="4835951" y="2724347"/>
                </a:cubicBezTo>
                <a:cubicBezTo>
                  <a:pt x="4795183" y="2717552"/>
                  <a:pt x="4754252" y="2711778"/>
                  <a:pt x="4713402" y="2705493"/>
                </a:cubicBezTo>
                <a:cubicBezTo>
                  <a:pt x="4663126" y="2708635"/>
                  <a:pt x="4612721" y="2710144"/>
                  <a:pt x="4562574" y="2714920"/>
                </a:cubicBezTo>
                <a:cubicBezTo>
                  <a:pt x="4546624" y="2716439"/>
                  <a:pt x="4531052" y="2720744"/>
                  <a:pt x="4515440" y="2724347"/>
                </a:cubicBezTo>
                <a:cubicBezTo>
                  <a:pt x="4490192" y="2730173"/>
                  <a:pt x="4465163" y="2736916"/>
                  <a:pt x="4440025" y="2743200"/>
                </a:cubicBezTo>
                <a:cubicBezTo>
                  <a:pt x="4427456" y="2746342"/>
                  <a:pt x="4414609" y="2748530"/>
                  <a:pt x="4402318" y="2752627"/>
                </a:cubicBezTo>
                <a:cubicBezTo>
                  <a:pt x="4392891" y="2755769"/>
                  <a:pt x="4383592" y="2759324"/>
                  <a:pt x="4374037" y="2762054"/>
                </a:cubicBezTo>
                <a:cubicBezTo>
                  <a:pt x="4361580" y="2765613"/>
                  <a:pt x="4348739" y="2767758"/>
                  <a:pt x="4336330" y="2771481"/>
                </a:cubicBezTo>
                <a:cubicBezTo>
                  <a:pt x="4317295" y="2777192"/>
                  <a:pt x="4299256" y="2786436"/>
                  <a:pt x="4279769" y="2790334"/>
                </a:cubicBezTo>
                <a:cubicBezTo>
                  <a:pt x="4264058" y="2793476"/>
                  <a:pt x="4248247" y="2796158"/>
                  <a:pt x="4232635" y="2799761"/>
                </a:cubicBezTo>
                <a:cubicBezTo>
                  <a:pt x="4207387" y="2805588"/>
                  <a:pt x="4182872" y="2814950"/>
                  <a:pt x="4157221" y="2818615"/>
                </a:cubicBezTo>
                <a:lnTo>
                  <a:pt x="4091233" y="2828042"/>
                </a:lnTo>
                <a:cubicBezTo>
                  <a:pt x="3972410" y="2788434"/>
                  <a:pt x="4092470" y="2829684"/>
                  <a:pt x="3987538" y="2790334"/>
                </a:cubicBezTo>
                <a:cubicBezTo>
                  <a:pt x="3924086" y="2766539"/>
                  <a:pt x="3986441" y="2799211"/>
                  <a:pt x="3874417" y="2743200"/>
                </a:cubicBezTo>
                <a:cubicBezTo>
                  <a:pt x="3864283" y="2738133"/>
                  <a:pt x="3855973" y="2729968"/>
                  <a:pt x="3846136" y="2724347"/>
                </a:cubicBezTo>
                <a:cubicBezTo>
                  <a:pt x="3811023" y="2704283"/>
                  <a:pt x="3742328" y="2677175"/>
                  <a:pt x="3714161" y="2667786"/>
                </a:cubicBezTo>
                <a:cubicBezTo>
                  <a:pt x="3695307" y="2661501"/>
                  <a:pt x="3676880" y="2653752"/>
                  <a:pt x="3657600" y="2648932"/>
                </a:cubicBezTo>
                <a:cubicBezTo>
                  <a:pt x="3639057" y="2644296"/>
                  <a:pt x="3619729" y="2643510"/>
                  <a:pt x="3601040" y="2639505"/>
                </a:cubicBezTo>
                <a:cubicBezTo>
                  <a:pt x="3575703" y="2634076"/>
                  <a:pt x="3550763" y="2626936"/>
                  <a:pt x="3525625" y="2620652"/>
                </a:cubicBezTo>
                <a:lnTo>
                  <a:pt x="3403077" y="2630079"/>
                </a:lnTo>
                <a:cubicBezTo>
                  <a:pt x="3356981" y="2634269"/>
                  <a:pt x="3315353" y="2637869"/>
                  <a:pt x="3271101" y="2648932"/>
                </a:cubicBezTo>
                <a:cubicBezTo>
                  <a:pt x="3261461" y="2651342"/>
                  <a:pt x="3252375" y="2655629"/>
                  <a:pt x="3242821" y="2658359"/>
                </a:cubicBezTo>
                <a:cubicBezTo>
                  <a:pt x="3230364" y="2661918"/>
                  <a:pt x="3217523" y="2664063"/>
                  <a:pt x="3205114" y="2667786"/>
                </a:cubicBezTo>
                <a:cubicBezTo>
                  <a:pt x="3186079" y="2673497"/>
                  <a:pt x="3167407" y="2680355"/>
                  <a:pt x="3148553" y="2686639"/>
                </a:cubicBezTo>
                <a:lnTo>
                  <a:pt x="3035431" y="2724347"/>
                </a:lnTo>
                <a:lnTo>
                  <a:pt x="3007151" y="2733773"/>
                </a:lnTo>
                <a:cubicBezTo>
                  <a:pt x="2997724" y="2736915"/>
                  <a:pt x="2988510" y="2740790"/>
                  <a:pt x="2978870" y="2743200"/>
                </a:cubicBezTo>
                <a:cubicBezTo>
                  <a:pt x="2966301" y="2746342"/>
                  <a:pt x="2953572" y="2748904"/>
                  <a:pt x="2941163" y="2752627"/>
                </a:cubicBezTo>
                <a:cubicBezTo>
                  <a:pt x="2922128" y="2758338"/>
                  <a:pt x="2903456" y="2765197"/>
                  <a:pt x="2884602" y="2771481"/>
                </a:cubicBezTo>
                <a:cubicBezTo>
                  <a:pt x="2875175" y="2774623"/>
                  <a:pt x="2865962" y="2778497"/>
                  <a:pt x="2856322" y="2780907"/>
                </a:cubicBezTo>
                <a:cubicBezTo>
                  <a:pt x="2843753" y="2784049"/>
                  <a:pt x="2831024" y="2786611"/>
                  <a:pt x="2818615" y="2790334"/>
                </a:cubicBezTo>
                <a:cubicBezTo>
                  <a:pt x="2799580" y="2796045"/>
                  <a:pt x="2781334" y="2804368"/>
                  <a:pt x="2762054" y="2809188"/>
                </a:cubicBezTo>
                <a:cubicBezTo>
                  <a:pt x="2644125" y="2838671"/>
                  <a:pt x="2790773" y="2800984"/>
                  <a:pt x="2696066" y="2828042"/>
                </a:cubicBezTo>
                <a:cubicBezTo>
                  <a:pt x="2683609" y="2831601"/>
                  <a:pt x="2670928" y="2834326"/>
                  <a:pt x="2658359" y="2837468"/>
                </a:cubicBezTo>
                <a:cubicBezTo>
                  <a:pt x="2593848" y="2828867"/>
                  <a:pt x="2499035" y="2820352"/>
                  <a:pt x="2432116" y="2799761"/>
                </a:cubicBezTo>
                <a:cubicBezTo>
                  <a:pt x="2418685" y="2795628"/>
                  <a:pt x="2407325" y="2786443"/>
                  <a:pt x="2394409" y="2780907"/>
                </a:cubicBezTo>
                <a:cubicBezTo>
                  <a:pt x="2385276" y="2776993"/>
                  <a:pt x="2375555" y="2774623"/>
                  <a:pt x="2366128" y="2771481"/>
                </a:cubicBezTo>
                <a:cubicBezTo>
                  <a:pt x="2327240" y="2745555"/>
                  <a:pt x="2302380" y="2727686"/>
                  <a:pt x="2262433" y="2705493"/>
                </a:cubicBezTo>
                <a:cubicBezTo>
                  <a:pt x="2250149" y="2698668"/>
                  <a:pt x="2236161" y="2694807"/>
                  <a:pt x="2224726" y="2686639"/>
                </a:cubicBezTo>
                <a:cubicBezTo>
                  <a:pt x="2213878" y="2678890"/>
                  <a:pt x="2207538" y="2665754"/>
                  <a:pt x="2196446" y="2658359"/>
                </a:cubicBezTo>
                <a:cubicBezTo>
                  <a:pt x="2188178" y="2652847"/>
                  <a:pt x="2176851" y="2653758"/>
                  <a:pt x="2168165" y="2648932"/>
                </a:cubicBezTo>
                <a:cubicBezTo>
                  <a:pt x="2148357" y="2637928"/>
                  <a:pt x="2133100" y="2618391"/>
                  <a:pt x="2111604" y="2611225"/>
                </a:cubicBezTo>
                <a:cubicBezTo>
                  <a:pt x="2067271" y="2596447"/>
                  <a:pt x="2092550" y="2605488"/>
                  <a:pt x="2036190" y="2582945"/>
                </a:cubicBezTo>
                <a:cubicBezTo>
                  <a:pt x="2009109" y="2585653"/>
                  <a:pt x="1899137" y="2595865"/>
                  <a:pt x="1866508" y="2601798"/>
                </a:cubicBezTo>
                <a:cubicBezTo>
                  <a:pt x="1856731" y="2603576"/>
                  <a:pt x="1847971" y="2609276"/>
                  <a:pt x="1838227" y="2611225"/>
                </a:cubicBezTo>
                <a:cubicBezTo>
                  <a:pt x="1816440" y="2615583"/>
                  <a:pt x="1794101" y="2616677"/>
                  <a:pt x="1772240" y="2620652"/>
                </a:cubicBezTo>
                <a:cubicBezTo>
                  <a:pt x="1759493" y="2622970"/>
                  <a:pt x="1747180" y="2627269"/>
                  <a:pt x="1734532" y="2630079"/>
                </a:cubicBezTo>
                <a:cubicBezTo>
                  <a:pt x="1718891" y="2633555"/>
                  <a:pt x="1702942" y="2635619"/>
                  <a:pt x="1687398" y="2639505"/>
                </a:cubicBezTo>
                <a:cubicBezTo>
                  <a:pt x="1677758" y="2641915"/>
                  <a:pt x="1668758" y="2646522"/>
                  <a:pt x="1659118" y="2648932"/>
                </a:cubicBezTo>
                <a:cubicBezTo>
                  <a:pt x="1632768" y="2655520"/>
                  <a:pt x="1580637" y="2663584"/>
                  <a:pt x="1555423" y="2667786"/>
                </a:cubicBezTo>
                <a:cubicBezTo>
                  <a:pt x="1514788" y="2681332"/>
                  <a:pt x="1504898" y="2685432"/>
                  <a:pt x="1451728" y="2696066"/>
                </a:cubicBezTo>
                <a:cubicBezTo>
                  <a:pt x="1436017" y="2699208"/>
                  <a:pt x="1420138" y="2701607"/>
                  <a:pt x="1404594" y="2705493"/>
                </a:cubicBezTo>
                <a:cubicBezTo>
                  <a:pt x="1394954" y="2707903"/>
                  <a:pt x="1385868" y="2712190"/>
                  <a:pt x="1376314" y="2714920"/>
                </a:cubicBezTo>
                <a:cubicBezTo>
                  <a:pt x="1363857" y="2718479"/>
                  <a:pt x="1351064" y="2720788"/>
                  <a:pt x="1338607" y="2724347"/>
                </a:cubicBezTo>
                <a:cubicBezTo>
                  <a:pt x="1329052" y="2727077"/>
                  <a:pt x="1319913" y="2731158"/>
                  <a:pt x="1310326" y="2733773"/>
                </a:cubicBezTo>
                <a:cubicBezTo>
                  <a:pt x="1310295" y="2733782"/>
                  <a:pt x="1216073" y="2757337"/>
                  <a:pt x="1197204" y="2762054"/>
                </a:cubicBezTo>
                <a:cubicBezTo>
                  <a:pt x="1184635" y="2765196"/>
                  <a:pt x="1172201" y="2768940"/>
                  <a:pt x="1159497" y="2771481"/>
                </a:cubicBezTo>
                <a:cubicBezTo>
                  <a:pt x="1143786" y="2774623"/>
                  <a:pt x="1127907" y="2777021"/>
                  <a:pt x="1112363" y="2780907"/>
                </a:cubicBezTo>
                <a:cubicBezTo>
                  <a:pt x="1102723" y="2783317"/>
                  <a:pt x="1093723" y="2787924"/>
                  <a:pt x="1084083" y="2790334"/>
                </a:cubicBezTo>
                <a:lnTo>
                  <a:pt x="1008668" y="2809188"/>
                </a:lnTo>
                <a:cubicBezTo>
                  <a:pt x="980388" y="2802903"/>
                  <a:pt x="951516" y="2798854"/>
                  <a:pt x="923827" y="2790334"/>
                </a:cubicBezTo>
                <a:cubicBezTo>
                  <a:pt x="910396" y="2786201"/>
                  <a:pt x="899036" y="2777017"/>
                  <a:pt x="886120" y="2771481"/>
                </a:cubicBezTo>
                <a:cubicBezTo>
                  <a:pt x="876987" y="2767567"/>
                  <a:pt x="866728" y="2766498"/>
                  <a:pt x="857840" y="2762054"/>
                </a:cubicBezTo>
                <a:cubicBezTo>
                  <a:pt x="847706" y="2756987"/>
                  <a:pt x="839693" y="2748267"/>
                  <a:pt x="829559" y="2743200"/>
                </a:cubicBezTo>
                <a:cubicBezTo>
                  <a:pt x="814424" y="2735633"/>
                  <a:pt x="797217" y="2732565"/>
                  <a:pt x="782425" y="2724347"/>
                </a:cubicBezTo>
                <a:cubicBezTo>
                  <a:pt x="768691" y="2716717"/>
                  <a:pt x="757791" y="2704781"/>
                  <a:pt x="744718" y="2696066"/>
                </a:cubicBezTo>
                <a:cubicBezTo>
                  <a:pt x="700196" y="2666385"/>
                  <a:pt x="708928" y="2671567"/>
                  <a:pt x="669303" y="2658359"/>
                </a:cubicBezTo>
                <a:cubicBezTo>
                  <a:pt x="659876" y="2652074"/>
                  <a:pt x="652353" y="2639505"/>
                  <a:pt x="641023" y="2639505"/>
                </a:cubicBezTo>
                <a:cubicBezTo>
                  <a:pt x="615111" y="2639505"/>
                  <a:pt x="591017" y="2653277"/>
                  <a:pt x="565609" y="2658359"/>
                </a:cubicBezTo>
                <a:cubicBezTo>
                  <a:pt x="549898" y="2661501"/>
                  <a:pt x="534116" y="2664310"/>
                  <a:pt x="518475" y="2667786"/>
                </a:cubicBezTo>
                <a:cubicBezTo>
                  <a:pt x="505827" y="2670597"/>
                  <a:pt x="493436" y="2674498"/>
                  <a:pt x="480767" y="2677213"/>
                </a:cubicBezTo>
                <a:cubicBezTo>
                  <a:pt x="449433" y="2683927"/>
                  <a:pt x="417922" y="2689782"/>
                  <a:pt x="386499" y="2696066"/>
                </a:cubicBezTo>
                <a:cubicBezTo>
                  <a:pt x="370788" y="2699208"/>
                  <a:pt x="354241" y="2699542"/>
                  <a:pt x="339365" y="2705493"/>
                </a:cubicBezTo>
                <a:cubicBezTo>
                  <a:pt x="330181" y="2709167"/>
                  <a:pt x="280583" y="2730077"/>
                  <a:pt x="263951" y="2733773"/>
                </a:cubicBezTo>
                <a:cubicBezTo>
                  <a:pt x="245292" y="2737919"/>
                  <a:pt x="226244" y="2740058"/>
                  <a:pt x="207390" y="2743200"/>
                </a:cubicBezTo>
                <a:cubicBezTo>
                  <a:pt x="151905" y="2770943"/>
                  <a:pt x="183018" y="2757609"/>
                  <a:pt x="113122" y="2780907"/>
                </a:cubicBezTo>
                <a:lnTo>
                  <a:pt x="84842" y="2790334"/>
                </a:lnTo>
                <a:cubicBezTo>
                  <a:pt x="75415" y="2793476"/>
                  <a:pt x="65449" y="2795317"/>
                  <a:pt x="56561" y="2799761"/>
                </a:cubicBezTo>
                <a:lnTo>
                  <a:pt x="0" y="2828042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51" y="15007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Были у нас праздники…</a:t>
            </a:r>
            <a:endParaRPr lang="ru-RU" sz="54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124744"/>
            <a:ext cx="2376264" cy="17239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2" y="938337"/>
            <a:ext cx="1880757" cy="15677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7013" y="1063889"/>
            <a:ext cx="2691158" cy="18456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212976"/>
            <a:ext cx="3293915" cy="18558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007" y="3501008"/>
            <a:ext cx="3526987" cy="1987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5488133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пожилого человека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52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3497344" y="3836709"/>
            <a:ext cx="5590315" cy="2837468"/>
          </a:xfrm>
          <a:custGeom>
            <a:avLst/>
            <a:gdLst>
              <a:gd name="connsiteX0" fmla="*/ 5467547 w 5590315"/>
              <a:gd name="connsiteY0" fmla="*/ 0 h 2837468"/>
              <a:gd name="connsiteX1" fmla="*/ 5420413 w 5590315"/>
              <a:gd name="connsiteY1" fmla="*/ 9427 h 2837468"/>
              <a:gd name="connsiteX2" fmla="*/ 5363852 w 5590315"/>
              <a:gd name="connsiteY2" fmla="*/ 28281 h 2837468"/>
              <a:gd name="connsiteX3" fmla="*/ 5373279 w 5590315"/>
              <a:gd name="connsiteY3" fmla="*/ 197963 h 2837468"/>
              <a:gd name="connsiteX4" fmla="*/ 5392132 w 5590315"/>
              <a:gd name="connsiteY4" fmla="*/ 339365 h 2837468"/>
              <a:gd name="connsiteX5" fmla="*/ 5410986 w 5590315"/>
              <a:gd name="connsiteY5" fmla="*/ 377072 h 2837468"/>
              <a:gd name="connsiteX6" fmla="*/ 5420413 w 5590315"/>
              <a:gd name="connsiteY6" fmla="*/ 414780 h 2837468"/>
              <a:gd name="connsiteX7" fmla="*/ 5495827 w 5590315"/>
              <a:gd name="connsiteY7" fmla="*/ 499621 h 2837468"/>
              <a:gd name="connsiteX8" fmla="*/ 5514681 w 5590315"/>
              <a:gd name="connsiteY8" fmla="*/ 527901 h 2837468"/>
              <a:gd name="connsiteX9" fmla="*/ 5552388 w 5590315"/>
              <a:gd name="connsiteY9" fmla="*/ 603316 h 2837468"/>
              <a:gd name="connsiteX10" fmla="*/ 5571242 w 5590315"/>
              <a:gd name="connsiteY10" fmla="*/ 631596 h 2837468"/>
              <a:gd name="connsiteX11" fmla="*/ 5590095 w 5590315"/>
              <a:gd name="connsiteY11" fmla="*/ 688157 h 2837468"/>
              <a:gd name="connsiteX12" fmla="*/ 5571242 w 5590315"/>
              <a:gd name="connsiteY12" fmla="*/ 857839 h 2837468"/>
              <a:gd name="connsiteX13" fmla="*/ 5495827 w 5590315"/>
              <a:gd name="connsiteY13" fmla="*/ 942681 h 2837468"/>
              <a:gd name="connsiteX14" fmla="*/ 5476974 w 5590315"/>
              <a:gd name="connsiteY14" fmla="*/ 970961 h 2837468"/>
              <a:gd name="connsiteX15" fmla="*/ 5439266 w 5590315"/>
              <a:gd name="connsiteY15" fmla="*/ 999242 h 2837468"/>
              <a:gd name="connsiteX16" fmla="*/ 5373279 w 5590315"/>
              <a:gd name="connsiteY16" fmla="*/ 1055802 h 2837468"/>
              <a:gd name="connsiteX17" fmla="*/ 5363852 w 5590315"/>
              <a:gd name="connsiteY17" fmla="*/ 1206631 h 2837468"/>
              <a:gd name="connsiteX18" fmla="*/ 5401559 w 5590315"/>
              <a:gd name="connsiteY18" fmla="*/ 1357460 h 2837468"/>
              <a:gd name="connsiteX19" fmla="*/ 5410986 w 5590315"/>
              <a:gd name="connsiteY19" fmla="*/ 1385740 h 2837468"/>
              <a:gd name="connsiteX20" fmla="*/ 5429840 w 5590315"/>
              <a:gd name="connsiteY20" fmla="*/ 1423448 h 2837468"/>
              <a:gd name="connsiteX21" fmla="*/ 5448693 w 5590315"/>
              <a:gd name="connsiteY21" fmla="*/ 1498862 h 2837468"/>
              <a:gd name="connsiteX22" fmla="*/ 5476974 w 5590315"/>
              <a:gd name="connsiteY22" fmla="*/ 1583703 h 2837468"/>
              <a:gd name="connsiteX23" fmla="*/ 5486400 w 5590315"/>
              <a:gd name="connsiteY23" fmla="*/ 1640264 h 2837468"/>
              <a:gd name="connsiteX24" fmla="*/ 5495827 w 5590315"/>
              <a:gd name="connsiteY24" fmla="*/ 1677971 h 2837468"/>
              <a:gd name="connsiteX25" fmla="*/ 5505254 w 5590315"/>
              <a:gd name="connsiteY25" fmla="*/ 1743959 h 2837468"/>
              <a:gd name="connsiteX26" fmla="*/ 5467547 w 5590315"/>
              <a:gd name="connsiteY26" fmla="*/ 1875934 h 2837468"/>
              <a:gd name="connsiteX27" fmla="*/ 5439266 w 5590315"/>
              <a:gd name="connsiteY27" fmla="*/ 1885361 h 2837468"/>
              <a:gd name="connsiteX28" fmla="*/ 5382705 w 5590315"/>
              <a:gd name="connsiteY28" fmla="*/ 1932495 h 2837468"/>
              <a:gd name="connsiteX29" fmla="*/ 5326145 w 5590315"/>
              <a:gd name="connsiteY29" fmla="*/ 1979629 h 2837468"/>
              <a:gd name="connsiteX30" fmla="*/ 5335571 w 5590315"/>
              <a:gd name="connsiteY30" fmla="*/ 2121031 h 2837468"/>
              <a:gd name="connsiteX31" fmla="*/ 5344998 w 5590315"/>
              <a:gd name="connsiteY31" fmla="*/ 2158738 h 2837468"/>
              <a:gd name="connsiteX32" fmla="*/ 5363852 w 5590315"/>
              <a:gd name="connsiteY32" fmla="*/ 2215299 h 2837468"/>
              <a:gd name="connsiteX33" fmla="*/ 5373279 w 5590315"/>
              <a:gd name="connsiteY33" fmla="*/ 2243580 h 2837468"/>
              <a:gd name="connsiteX34" fmla="*/ 5392132 w 5590315"/>
              <a:gd name="connsiteY34" fmla="*/ 2271860 h 2837468"/>
              <a:gd name="connsiteX35" fmla="*/ 5420413 w 5590315"/>
              <a:gd name="connsiteY35" fmla="*/ 2356701 h 2837468"/>
              <a:gd name="connsiteX36" fmla="*/ 5448693 w 5590315"/>
              <a:gd name="connsiteY36" fmla="*/ 2450969 h 2837468"/>
              <a:gd name="connsiteX37" fmla="*/ 5458120 w 5590315"/>
              <a:gd name="connsiteY37" fmla="*/ 2479250 h 2837468"/>
              <a:gd name="connsiteX38" fmla="*/ 5439266 w 5590315"/>
              <a:gd name="connsiteY38" fmla="*/ 2639505 h 2837468"/>
              <a:gd name="connsiteX39" fmla="*/ 5401559 w 5590315"/>
              <a:gd name="connsiteY39" fmla="*/ 2658359 h 2837468"/>
              <a:gd name="connsiteX40" fmla="*/ 5373279 w 5590315"/>
              <a:gd name="connsiteY40" fmla="*/ 2677213 h 2837468"/>
              <a:gd name="connsiteX41" fmla="*/ 5335571 w 5590315"/>
              <a:gd name="connsiteY41" fmla="*/ 2696066 h 2837468"/>
              <a:gd name="connsiteX42" fmla="*/ 5269584 w 5590315"/>
              <a:gd name="connsiteY42" fmla="*/ 2733773 h 2837468"/>
              <a:gd name="connsiteX43" fmla="*/ 5175316 w 5590315"/>
              <a:gd name="connsiteY43" fmla="*/ 2762054 h 2837468"/>
              <a:gd name="connsiteX44" fmla="*/ 4939646 w 5590315"/>
              <a:gd name="connsiteY44" fmla="*/ 2743200 h 2837468"/>
              <a:gd name="connsiteX45" fmla="*/ 4835951 w 5590315"/>
              <a:gd name="connsiteY45" fmla="*/ 2724347 h 2837468"/>
              <a:gd name="connsiteX46" fmla="*/ 4713402 w 5590315"/>
              <a:gd name="connsiteY46" fmla="*/ 2705493 h 2837468"/>
              <a:gd name="connsiteX47" fmla="*/ 4562574 w 5590315"/>
              <a:gd name="connsiteY47" fmla="*/ 2714920 h 2837468"/>
              <a:gd name="connsiteX48" fmla="*/ 4515440 w 5590315"/>
              <a:gd name="connsiteY48" fmla="*/ 2724347 h 2837468"/>
              <a:gd name="connsiteX49" fmla="*/ 4440025 w 5590315"/>
              <a:gd name="connsiteY49" fmla="*/ 2743200 h 2837468"/>
              <a:gd name="connsiteX50" fmla="*/ 4402318 w 5590315"/>
              <a:gd name="connsiteY50" fmla="*/ 2752627 h 2837468"/>
              <a:gd name="connsiteX51" fmla="*/ 4374037 w 5590315"/>
              <a:gd name="connsiteY51" fmla="*/ 2762054 h 2837468"/>
              <a:gd name="connsiteX52" fmla="*/ 4336330 w 5590315"/>
              <a:gd name="connsiteY52" fmla="*/ 2771481 h 2837468"/>
              <a:gd name="connsiteX53" fmla="*/ 4279769 w 5590315"/>
              <a:gd name="connsiteY53" fmla="*/ 2790334 h 2837468"/>
              <a:gd name="connsiteX54" fmla="*/ 4232635 w 5590315"/>
              <a:gd name="connsiteY54" fmla="*/ 2799761 h 2837468"/>
              <a:gd name="connsiteX55" fmla="*/ 4157221 w 5590315"/>
              <a:gd name="connsiteY55" fmla="*/ 2818615 h 2837468"/>
              <a:gd name="connsiteX56" fmla="*/ 4091233 w 5590315"/>
              <a:gd name="connsiteY56" fmla="*/ 2828042 h 2837468"/>
              <a:gd name="connsiteX57" fmla="*/ 3987538 w 5590315"/>
              <a:gd name="connsiteY57" fmla="*/ 2790334 h 2837468"/>
              <a:gd name="connsiteX58" fmla="*/ 3874417 w 5590315"/>
              <a:gd name="connsiteY58" fmla="*/ 2743200 h 2837468"/>
              <a:gd name="connsiteX59" fmla="*/ 3846136 w 5590315"/>
              <a:gd name="connsiteY59" fmla="*/ 2724347 h 2837468"/>
              <a:gd name="connsiteX60" fmla="*/ 3714161 w 5590315"/>
              <a:gd name="connsiteY60" fmla="*/ 2667786 h 2837468"/>
              <a:gd name="connsiteX61" fmla="*/ 3657600 w 5590315"/>
              <a:gd name="connsiteY61" fmla="*/ 2648932 h 2837468"/>
              <a:gd name="connsiteX62" fmla="*/ 3601040 w 5590315"/>
              <a:gd name="connsiteY62" fmla="*/ 2639505 h 2837468"/>
              <a:gd name="connsiteX63" fmla="*/ 3525625 w 5590315"/>
              <a:gd name="connsiteY63" fmla="*/ 2620652 h 2837468"/>
              <a:gd name="connsiteX64" fmla="*/ 3403077 w 5590315"/>
              <a:gd name="connsiteY64" fmla="*/ 2630079 h 2837468"/>
              <a:gd name="connsiteX65" fmla="*/ 3271101 w 5590315"/>
              <a:gd name="connsiteY65" fmla="*/ 2648932 h 2837468"/>
              <a:gd name="connsiteX66" fmla="*/ 3242821 w 5590315"/>
              <a:gd name="connsiteY66" fmla="*/ 2658359 h 2837468"/>
              <a:gd name="connsiteX67" fmla="*/ 3205114 w 5590315"/>
              <a:gd name="connsiteY67" fmla="*/ 2667786 h 2837468"/>
              <a:gd name="connsiteX68" fmla="*/ 3148553 w 5590315"/>
              <a:gd name="connsiteY68" fmla="*/ 2686639 h 2837468"/>
              <a:gd name="connsiteX69" fmla="*/ 3035431 w 5590315"/>
              <a:gd name="connsiteY69" fmla="*/ 2724347 h 2837468"/>
              <a:gd name="connsiteX70" fmla="*/ 3007151 w 5590315"/>
              <a:gd name="connsiteY70" fmla="*/ 2733773 h 2837468"/>
              <a:gd name="connsiteX71" fmla="*/ 2978870 w 5590315"/>
              <a:gd name="connsiteY71" fmla="*/ 2743200 h 2837468"/>
              <a:gd name="connsiteX72" fmla="*/ 2941163 w 5590315"/>
              <a:gd name="connsiteY72" fmla="*/ 2752627 h 2837468"/>
              <a:gd name="connsiteX73" fmla="*/ 2884602 w 5590315"/>
              <a:gd name="connsiteY73" fmla="*/ 2771481 h 2837468"/>
              <a:gd name="connsiteX74" fmla="*/ 2856322 w 5590315"/>
              <a:gd name="connsiteY74" fmla="*/ 2780907 h 2837468"/>
              <a:gd name="connsiteX75" fmla="*/ 2818615 w 5590315"/>
              <a:gd name="connsiteY75" fmla="*/ 2790334 h 2837468"/>
              <a:gd name="connsiteX76" fmla="*/ 2762054 w 5590315"/>
              <a:gd name="connsiteY76" fmla="*/ 2809188 h 2837468"/>
              <a:gd name="connsiteX77" fmla="*/ 2696066 w 5590315"/>
              <a:gd name="connsiteY77" fmla="*/ 2828042 h 2837468"/>
              <a:gd name="connsiteX78" fmla="*/ 2658359 w 5590315"/>
              <a:gd name="connsiteY78" fmla="*/ 2837468 h 2837468"/>
              <a:gd name="connsiteX79" fmla="*/ 2432116 w 5590315"/>
              <a:gd name="connsiteY79" fmla="*/ 2799761 h 2837468"/>
              <a:gd name="connsiteX80" fmla="*/ 2394409 w 5590315"/>
              <a:gd name="connsiteY80" fmla="*/ 2780907 h 2837468"/>
              <a:gd name="connsiteX81" fmla="*/ 2366128 w 5590315"/>
              <a:gd name="connsiteY81" fmla="*/ 2771481 h 2837468"/>
              <a:gd name="connsiteX82" fmla="*/ 2262433 w 5590315"/>
              <a:gd name="connsiteY82" fmla="*/ 2705493 h 2837468"/>
              <a:gd name="connsiteX83" fmla="*/ 2224726 w 5590315"/>
              <a:gd name="connsiteY83" fmla="*/ 2686639 h 2837468"/>
              <a:gd name="connsiteX84" fmla="*/ 2196446 w 5590315"/>
              <a:gd name="connsiteY84" fmla="*/ 2658359 h 2837468"/>
              <a:gd name="connsiteX85" fmla="*/ 2168165 w 5590315"/>
              <a:gd name="connsiteY85" fmla="*/ 2648932 h 2837468"/>
              <a:gd name="connsiteX86" fmla="*/ 2111604 w 5590315"/>
              <a:gd name="connsiteY86" fmla="*/ 2611225 h 2837468"/>
              <a:gd name="connsiteX87" fmla="*/ 2036190 w 5590315"/>
              <a:gd name="connsiteY87" fmla="*/ 2582945 h 2837468"/>
              <a:gd name="connsiteX88" fmla="*/ 1866508 w 5590315"/>
              <a:gd name="connsiteY88" fmla="*/ 2601798 h 2837468"/>
              <a:gd name="connsiteX89" fmla="*/ 1838227 w 5590315"/>
              <a:gd name="connsiteY89" fmla="*/ 2611225 h 2837468"/>
              <a:gd name="connsiteX90" fmla="*/ 1772240 w 5590315"/>
              <a:gd name="connsiteY90" fmla="*/ 2620652 h 2837468"/>
              <a:gd name="connsiteX91" fmla="*/ 1734532 w 5590315"/>
              <a:gd name="connsiteY91" fmla="*/ 2630079 h 2837468"/>
              <a:gd name="connsiteX92" fmla="*/ 1687398 w 5590315"/>
              <a:gd name="connsiteY92" fmla="*/ 2639505 h 2837468"/>
              <a:gd name="connsiteX93" fmla="*/ 1659118 w 5590315"/>
              <a:gd name="connsiteY93" fmla="*/ 2648932 h 2837468"/>
              <a:gd name="connsiteX94" fmla="*/ 1555423 w 5590315"/>
              <a:gd name="connsiteY94" fmla="*/ 2667786 h 2837468"/>
              <a:gd name="connsiteX95" fmla="*/ 1451728 w 5590315"/>
              <a:gd name="connsiteY95" fmla="*/ 2696066 h 2837468"/>
              <a:gd name="connsiteX96" fmla="*/ 1404594 w 5590315"/>
              <a:gd name="connsiteY96" fmla="*/ 2705493 h 2837468"/>
              <a:gd name="connsiteX97" fmla="*/ 1376314 w 5590315"/>
              <a:gd name="connsiteY97" fmla="*/ 2714920 h 2837468"/>
              <a:gd name="connsiteX98" fmla="*/ 1338607 w 5590315"/>
              <a:gd name="connsiteY98" fmla="*/ 2724347 h 2837468"/>
              <a:gd name="connsiteX99" fmla="*/ 1310326 w 5590315"/>
              <a:gd name="connsiteY99" fmla="*/ 2733773 h 2837468"/>
              <a:gd name="connsiteX100" fmla="*/ 1197204 w 5590315"/>
              <a:gd name="connsiteY100" fmla="*/ 2762054 h 2837468"/>
              <a:gd name="connsiteX101" fmla="*/ 1159497 w 5590315"/>
              <a:gd name="connsiteY101" fmla="*/ 2771481 h 2837468"/>
              <a:gd name="connsiteX102" fmla="*/ 1112363 w 5590315"/>
              <a:gd name="connsiteY102" fmla="*/ 2780907 h 2837468"/>
              <a:gd name="connsiteX103" fmla="*/ 1084083 w 5590315"/>
              <a:gd name="connsiteY103" fmla="*/ 2790334 h 2837468"/>
              <a:gd name="connsiteX104" fmla="*/ 1008668 w 5590315"/>
              <a:gd name="connsiteY104" fmla="*/ 2809188 h 2837468"/>
              <a:gd name="connsiteX105" fmla="*/ 923827 w 5590315"/>
              <a:gd name="connsiteY105" fmla="*/ 2790334 h 2837468"/>
              <a:gd name="connsiteX106" fmla="*/ 886120 w 5590315"/>
              <a:gd name="connsiteY106" fmla="*/ 2771481 h 2837468"/>
              <a:gd name="connsiteX107" fmla="*/ 857840 w 5590315"/>
              <a:gd name="connsiteY107" fmla="*/ 2762054 h 2837468"/>
              <a:gd name="connsiteX108" fmla="*/ 829559 w 5590315"/>
              <a:gd name="connsiteY108" fmla="*/ 2743200 h 2837468"/>
              <a:gd name="connsiteX109" fmla="*/ 782425 w 5590315"/>
              <a:gd name="connsiteY109" fmla="*/ 2724347 h 2837468"/>
              <a:gd name="connsiteX110" fmla="*/ 744718 w 5590315"/>
              <a:gd name="connsiteY110" fmla="*/ 2696066 h 2837468"/>
              <a:gd name="connsiteX111" fmla="*/ 669303 w 5590315"/>
              <a:gd name="connsiteY111" fmla="*/ 2658359 h 2837468"/>
              <a:gd name="connsiteX112" fmla="*/ 641023 w 5590315"/>
              <a:gd name="connsiteY112" fmla="*/ 2639505 h 2837468"/>
              <a:gd name="connsiteX113" fmla="*/ 565609 w 5590315"/>
              <a:gd name="connsiteY113" fmla="*/ 2658359 h 2837468"/>
              <a:gd name="connsiteX114" fmla="*/ 518475 w 5590315"/>
              <a:gd name="connsiteY114" fmla="*/ 2667786 h 2837468"/>
              <a:gd name="connsiteX115" fmla="*/ 480767 w 5590315"/>
              <a:gd name="connsiteY115" fmla="*/ 2677213 h 2837468"/>
              <a:gd name="connsiteX116" fmla="*/ 386499 w 5590315"/>
              <a:gd name="connsiteY116" fmla="*/ 2696066 h 2837468"/>
              <a:gd name="connsiteX117" fmla="*/ 339365 w 5590315"/>
              <a:gd name="connsiteY117" fmla="*/ 2705493 h 2837468"/>
              <a:gd name="connsiteX118" fmla="*/ 263951 w 5590315"/>
              <a:gd name="connsiteY118" fmla="*/ 2733773 h 2837468"/>
              <a:gd name="connsiteX119" fmla="*/ 207390 w 5590315"/>
              <a:gd name="connsiteY119" fmla="*/ 2743200 h 2837468"/>
              <a:gd name="connsiteX120" fmla="*/ 113122 w 5590315"/>
              <a:gd name="connsiteY120" fmla="*/ 2780907 h 2837468"/>
              <a:gd name="connsiteX121" fmla="*/ 84842 w 5590315"/>
              <a:gd name="connsiteY121" fmla="*/ 2790334 h 2837468"/>
              <a:gd name="connsiteX122" fmla="*/ 56561 w 5590315"/>
              <a:gd name="connsiteY122" fmla="*/ 2799761 h 2837468"/>
              <a:gd name="connsiteX123" fmla="*/ 0 w 5590315"/>
              <a:gd name="connsiteY123" fmla="*/ 2828042 h 28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590315" h="2837468">
                <a:moveTo>
                  <a:pt x="5467547" y="0"/>
                </a:moveTo>
                <a:cubicBezTo>
                  <a:pt x="5451836" y="3142"/>
                  <a:pt x="5435871" y="5211"/>
                  <a:pt x="5420413" y="9427"/>
                </a:cubicBezTo>
                <a:cubicBezTo>
                  <a:pt x="5401240" y="14656"/>
                  <a:pt x="5363852" y="28281"/>
                  <a:pt x="5363852" y="28281"/>
                </a:cubicBezTo>
                <a:cubicBezTo>
                  <a:pt x="5366994" y="84842"/>
                  <a:pt x="5369511" y="141441"/>
                  <a:pt x="5373279" y="197963"/>
                </a:cubicBezTo>
                <a:cubicBezTo>
                  <a:pt x="5376816" y="251015"/>
                  <a:pt x="5372502" y="293564"/>
                  <a:pt x="5392132" y="339365"/>
                </a:cubicBezTo>
                <a:cubicBezTo>
                  <a:pt x="5397668" y="352281"/>
                  <a:pt x="5404701" y="364503"/>
                  <a:pt x="5410986" y="377072"/>
                </a:cubicBezTo>
                <a:cubicBezTo>
                  <a:pt x="5414128" y="389641"/>
                  <a:pt x="5415309" y="402871"/>
                  <a:pt x="5420413" y="414780"/>
                </a:cubicBezTo>
                <a:cubicBezTo>
                  <a:pt x="5436875" y="453192"/>
                  <a:pt x="5471690" y="463416"/>
                  <a:pt x="5495827" y="499621"/>
                </a:cubicBezTo>
                <a:cubicBezTo>
                  <a:pt x="5502112" y="509048"/>
                  <a:pt x="5509256" y="517955"/>
                  <a:pt x="5514681" y="527901"/>
                </a:cubicBezTo>
                <a:cubicBezTo>
                  <a:pt x="5528139" y="552575"/>
                  <a:pt x="5536798" y="579931"/>
                  <a:pt x="5552388" y="603316"/>
                </a:cubicBezTo>
                <a:lnTo>
                  <a:pt x="5571242" y="631596"/>
                </a:lnTo>
                <a:cubicBezTo>
                  <a:pt x="5577526" y="650450"/>
                  <a:pt x="5592290" y="668405"/>
                  <a:pt x="5590095" y="688157"/>
                </a:cubicBezTo>
                <a:cubicBezTo>
                  <a:pt x="5583811" y="744718"/>
                  <a:pt x="5585044" y="802629"/>
                  <a:pt x="5571242" y="857839"/>
                </a:cubicBezTo>
                <a:cubicBezTo>
                  <a:pt x="5556795" y="915627"/>
                  <a:pt x="5529490" y="909017"/>
                  <a:pt x="5495827" y="942681"/>
                </a:cubicBezTo>
                <a:cubicBezTo>
                  <a:pt x="5487816" y="950692"/>
                  <a:pt x="5484985" y="962950"/>
                  <a:pt x="5476974" y="970961"/>
                </a:cubicBezTo>
                <a:cubicBezTo>
                  <a:pt x="5465864" y="982071"/>
                  <a:pt x="5451195" y="989017"/>
                  <a:pt x="5439266" y="999242"/>
                </a:cubicBezTo>
                <a:cubicBezTo>
                  <a:pt x="5347359" y="1078020"/>
                  <a:pt x="5483544" y="973104"/>
                  <a:pt x="5373279" y="1055802"/>
                </a:cubicBezTo>
                <a:cubicBezTo>
                  <a:pt x="5339471" y="1123419"/>
                  <a:pt x="5347961" y="1090099"/>
                  <a:pt x="5363852" y="1206631"/>
                </a:cubicBezTo>
                <a:cubicBezTo>
                  <a:pt x="5374353" y="1283638"/>
                  <a:pt x="5380168" y="1293289"/>
                  <a:pt x="5401559" y="1357460"/>
                </a:cubicBezTo>
                <a:cubicBezTo>
                  <a:pt x="5404701" y="1366887"/>
                  <a:pt x="5406542" y="1376852"/>
                  <a:pt x="5410986" y="1385740"/>
                </a:cubicBezTo>
                <a:cubicBezTo>
                  <a:pt x="5417271" y="1398309"/>
                  <a:pt x="5424304" y="1410531"/>
                  <a:pt x="5429840" y="1423448"/>
                </a:cubicBezTo>
                <a:cubicBezTo>
                  <a:pt x="5445119" y="1459101"/>
                  <a:pt x="5436048" y="1454607"/>
                  <a:pt x="5448693" y="1498862"/>
                </a:cubicBezTo>
                <a:cubicBezTo>
                  <a:pt x="5456883" y="1527525"/>
                  <a:pt x="5476974" y="1583703"/>
                  <a:pt x="5476974" y="1583703"/>
                </a:cubicBezTo>
                <a:cubicBezTo>
                  <a:pt x="5480116" y="1602557"/>
                  <a:pt x="5482652" y="1621521"/>
                  <a:pt x="5486400" y="1640264"/>
                </a:cubicBezTo>
                <a:cubicBezTo>
                  <a:pt x="5488941" y="1652968"/>
                  <a:pt x="5493509" y="1665224"/>
                  <a:pt x="5495827" y="1677971"/>
                </a:cubicBezTo>
                <a:cubicBezTo>
                  <a:pt x="5499802" y="1699832"/>
                  <a:pt x="5502112" y="1721963"/>
                  <a:pt x="5505254" y="1743959"/>
                </a:cubicBezTo>
                <a:cubicBezTo>
                  <a:pt x="5502082" y="1761407"/>
                  <a:pt x="5500177" y="1849830"/>
                  <a:pt x="5467547" y="1875934"/>
                </a:cubicBezTo>
                <a:cubicBezTo>
                  <a:pt x="5459788" y="1882142"/>
                  <a:pt x="5448693" y="1882219"/>
                  <a:pt x="5439266" y="1885361"/>
                </a:cubicBezTo>
                <a:cubicBezTo>
                  <a:pt x="5393334" y="1954263"/>
                  <a:pt x="5454466" y="1872694"/>
                  <a:pt x="5382705" y="1932495"/>
                </a:cubicBezTo>
                <a:cubicBezTo>
                  <a:pt x="5302757" y="1999118"/>
                  <a:pt x="5440095" y="1922655"/>
                  <a:pt x="5326145" y="1979629"/>
                </a:cubicBezTo>
                <a:cubicBezTo>
                  <a:pt x="5329287" y="2026763"/>
                  <a:pt x="5330626" y="2074052"/>
                  <a:pt x="5335571" y="2121031"/>
                </a:cubicBezTo>
                <a:cubicBezTo>
                  <a:pt x="5336927" y="2133916"/>
                  <a:pt x="5341275" y="2146329"/>
                  <a:pt x="5344998" y="2158738"/>
                </a:cubicBezTo>
                <a:cubicBezTo>
                  <a:pt x="5350709" y="2177773"/>
                  <a:pt x="5357567" y="2196445"/>
                  <a:pt x="5363852" y="2215299"/>
                </a:cubicBezTo>
                <a:cubicBezTo>
                  <a:pt x="5366994" y="2224726"/>
                  <a:pt x="5367767" y="2235312"/>
                  <a:pt x="5373279" y="2243580"/>
                </a:cubicBezTo>
                <a:lnTo>
                  <a:pt x="5392132" y="2271860"/>
                </a:lnTo>
                <a:cubicBezTo>
                  <a:pt x="5410249" y="2362445"/>
                  <a:pt x="5389189" y="2278639"/>
                  <a:pt x="5420413" y="2356701"/>
                </a:cubicBezTo>
                <a:cubicBezTo>
                  <a:pt x="5442812" y="2412698"/>
                  <a:pt x="5434805" y="2402362"/>
                  <a:pt x="5448693" y="2450969"/>
                </a:cubicBezTo>
                <a:cubicBezTo>
                  <a:pt x="5451423" y="2460524"/>
                  <a:pt x="5454978" y="2469823"/>
                  <a:pt x="5458120" y="2479250"/>
                </a:cubicBezTo>
                <a:cubicBezTo>
                  <a:pt x="5451835" y="2532668"/>
                  <a:pt x="5455463" y="2588215"/>
                  <a:pt x="5439266" y="2639505"/>
                </a:cubicBezTo>
                <a:cubicBezTo>
                  <a:pt x="5435034" y="2652905"/>
                  <a:pt x="5413760" y="2651387"/>
                  <a:pt x="5401559" y="2658359"/>
                </a:cubicBezTo>
                <a:cubicBezTo>
                  <a:pt x="5391722" y="2663980"/>
                  <a:pt x="5383116" y="2671592"/>
                  <a:pt x="5373279" y="2677213"/>
                </a:cubicBezTo>
                <a:cubicBezTo>
                  <a:pt x="5361078" y="2684185"/>
                  <a:pt x="5347772" y="2689094"/>
                  <a:pt x="5335571" y="2696066"/>
                </a:cubicBezTo>
                <a:cubicBezTo>
                  <a:pt x="5295882" y="2718745"/>
                  <a:pt x="5317073" y="2714777"/>
                  <a:pt x="5269584" y="2733773"/>
                </a:cubicBezTo>
                <a:cubicBezTo>
                  <a:pt x="5231331" y="2749074"/>
                  <a:pt x="5212355" y="2752794"/>
                  <a:pt x="5175316" y="2762054"/>
                </a:cubicBezTo>
                <a:cubicBezTo>
                  <a:pt x="5096759" y="2755769"/>
                  <a:pt x="5017972" y="2751903"/>
                  <a:pt x="4939646" y="2743200"/>
                </a:cubicBezTo>
                <a:cubicBezTo>
                  <a:pt x="4904729" y="2739320"/>
                  <a:pt x="4870605" y="2730123"/>
                  <a:pt x="4835951" y="2724347"/>
                </a:cubicBezTo>
                <a:cubicBezTo>
                  <a:pt x="4795183" y="2717552"/>
                  <a:pt x="4754252" y="2711778"/>
                  <a:pt x="4713402" y="2705493"/>
                </a:cubicBezTo>
                <a:cubicBezTo>
                  <a:pt x="4663126" y="2708635"/>
                  <a:pt x="4612721" y="2710144"/>
                  <a:pt x="4562574" y="2714920"/>
                </a:cubicBezTo>
                <a:cubicBezTo>
                  <a:pt x="4546624" y="2716439"/>
                  <a:pt x="4531052" y="2720744"/>
                  <a:pt x="4515440" y="2724347"/>
                </a:cubicBezTo>
                <a:cubicBezTo>
                  <a:pt x="4490192" y="2730173"/>
                  <a:pt x="4465163" y="2736916"/>
                  <a:pt x="4440025" y="2743200"/>
                </a:cubicBezTo>
                <a:cubicBezTo>
                  <a:pt x="4427456" y="2746342"/>
                  <a:pt x="4414609" y="2748530"/>
                  <a:pt x="4402318" y="2752627"/>
                </a:cubicBezTo>
                <a:cubicBezTo>
                  <a:pt x="4392891" y="2755769"/>
                  <a:pt x="4383592" y="2759324"/>
                  <a:pt x="4374037" y="2762054"/>
                </a:cubicBezTo>
                <a:cubicBezTo>
                  <a:pt x="4361580" y="2765613"/>
                  <a:pt x="4348739" y="2767758"/>
                  <a:pt x="4336330" y="2771481"/>
                </a:cubicBezTo>
                <a:cubicBezTo>
                  <a:pt x="4317295" y="2777192"/>
                  <a:pt x="4299256" y="2786436"/>
                  <a:pt x="4279769" y="2790334"/>
                </a:cubicBezTo>
                <a:cubicBezTo>
                  <a:pt x="4264058" y="2793476"/>
                  <a:pt x="4248247" y="2796158"/>
                  <a:pt x="4232635" y="2799761"/>
                </a:cubicBezTo>
                <a:cubicBezTo>
                  <a:pt x="4207387" y="2805588"/>
                  <a:pt x="4182872" y="2814950"/>
                  <a:pt x="4157221" y="2818615"/>
                </a:cubicBezTo>
                <a:lnTo>
                  <a:pt x="4091233" y="2828042"/>
                </a:lnTo>
                <a:cubicBezTo>
                  <a:pt x="3972410" y="2788434"/>
                  <a:pt x="4092470" y="2829684"/>
                  <a:pt x="3987538" y="2790334"/>
                </a:cubicBezTo>
                <a:cubicBezTo>
                  <a:pt x="3924086" y="2766539"/>
                  <a:pt x="3986441" y="2799211"/>
                  <a:pt x="3874417" y="2743200"/>
                </a:cubicBezTo>
                <a:cubicBezTo>
                  <a:pt x="3864283" y="2738133"/>
                  <a:pt x="3855973" y="2729968"/>
                  <a:pt x="3846136" y="2724347"/>
                </a:cubicBezTo>
                <a:cubicBezTo>
                  <a:pt x="3811023" y="2704283"/>
                  <a:pt x="3742328" y="2677175"/>
                  <a:pt x="3714161" y="2667786"/>
                </a:cubicBezTo>
                <a:cubicBezTo>
                  <a:pt x="3695307" y="2661501"/>
                  <a:pt x="3676880" y="2653752"/>
                  <a:pt x="3657600" y="2648932"/>
                </a:cubicBezTo>
                <a:cubicBezTo>
                  <a:pt x="3639057" y="2644296"/>
                  <a:pt x="3619729" y="2643510"/>
                  <a:pt x="3601040" y="2639505"/>
                </a:cubicBezTo>
                <a:cubicBezTo>
                  <a:pt x="3575703" y="2634076"/>
                  <a:pt x="3550763" y="2626936"/>
                  <a:pt x="3525625" y="2620652"/>
                </a:cubicBezTo>
                <a:lnTo>
                  <a:pt x="3403077" y="2630079"/>
                </a:lnTo>
                <a:cubicBezTo>
                  <a:pt x="3356981" y="2634269"/>
                  <a:pt x="3315353" y="2637869"/>
                  <a:pt x="3271101" y="2648932"/>
                </a:cubicBezTo>
                <a:cubicBezTo>
                  <a:pt x="3261461" y="2651342"/>
                  <a:pt x="3252375" y="2655629"/>
                  <a:pt x="3242821" y="2658359"/>
                </a:cubicBezTo>
                <a:cubicBezTo>
                  <a:pt x="3230364" y="2661918"/>
                  <a:pt x="3217523" y="2664063"/>
                  <a:pt x="3205114" y="2667786"/>
                </a:cubicBezTo>
                <a:cubicBezTo>
                  <a:pt x="3186079" y="2673497"/>
                  <a:pt x="3167407" y="2680355"/>
                  <a:pt x="3148553" y="2686639"/>
                </a:cubicBezTo>
                <a:lnTo>
                  <a:pt x="3035431" y="2724347"/>
                </a:lnTo>
                <a:lnTo>
                  <a:pt x="3007151" y="2733773"/>
                </a:lnTo>
                <a:cubicBezTo>
                  <a:pt x="2997724" y="2736915"/>
                  <a:pt x="2988510" y="2740790"/>
                  <a:pt x="2978870" y="2743200"/>
                </a:cubicBezTo>
                <a:cubicBezTo>
                  <a:pt x="2966301" y="2746342"/>
                  <a:pt x="2953572" y="2748904"/>
                  <a:pt x="2941163" y="2752627"/>
                </a:cubicBezTo>
                <a:cubicBezTo>
                  <a:pt x="2922128" y="2758338"/>
                  <a:pt x="2903456" y="2765197"/>
                  <a:pt x="2884602" y="2771481"/>
                </a:cubicBezTo>
                <a:cubicBezTo>
                  <a:pt x="2875175" y="2774623"/>
                  <a:pt x="2865962" y="2778497"/>
                  <a:pt x="2856322" y="2780907"/>
                </a:cubicBezTo>
                <a:cubicBezTo>
                  <a:pt x="2843753" y="2784049"/>
                  <a:pt x="2831024" y="2786611"/>
                  <a:pt x="2818615" y="2790334"/>
                </a:cubicBezTo>
                <a:cubicBezTo>
                  <a:pt x="2799580" y="2796045"/>
                  <a:pt x="2781334" y="2804368"/>
                  <a:pt x="2762054" y="2809188"/>
                </a:cubicBezTo>
                <a:cubicBezTo>
                  <a:pt x="2644125" y="2838671"/>
                  <a:pt x="2790773" y="2800984"/>
                  <a:pt x="2696066" y="2828042"/>
                </a:cubicBezTo>
                <a:cubicBezTo>
                  <a:pt x="2683609" y="2831601"/>
                  <a:pt x="2670928" y="2834326"/>
                  <a:pt x="2658359" y="2837468"/>
                </a:cubicBezTo>
                <a:cubicBezTo>
                  <a:pt x="2593848" y="2828867"/>
                  <a:pt x="2499035" y="2820352"/>
                  <a:pt x="2432116" y="2799761"/>
                </a:cubicBezTo>
                <a:cubicBezTo>
                  <a:pt x="2418685" y="2795628"/>
                  <a:pt x="2407325" y="2786443"/>
                  <a:pt x="2394409" y="2780907"/>
                </a:cubicBezTo>
                <a:cubicBezTo>
                  <a:pt x="2385276" y="2776993"/>
                  <a:pt x="2375555" y="2774623"/>
                  <a:pt x="2366128" y="2771481"/>
                </a:cubicBezTo>
                <a:cubicBezTo>
                  <a:pt x="2327240" y="2745555"/>
                  <a:pt x="2302380" y="2727686"/>
                  <a:pt x="2262433" y="2705493"/>
                </a:cubicBezTo>
                <a:cubicBezTo>
                  <a:pt x="2250149" y="2698668"/>
                  <a:pt x="2236161" y="2694807"/>
                  <a:pt x="2224726" y="2686639"/>
                </a:cubicBezTo>
                <a:cubicBezTo>
                  <a:pt x="2213878" y="2678890"/>
                  <a:pt x="2207538" y="2665754"/>
                  <a:pt x="2196446" y="2658359"/>
                </a:cubicBezTo>
                <a:cubicBezTo>
                  <a:pt x="2188178" y="2652847"/>
                  <a:pt x="2176851" y="2653758"/>
                  <a:pt x="2168165" y="2648932"/>
                </a:cubicBezTo>
                <a:cubicBezTo>
                  <a:pt x="2148357" y="2637928"/>
                  <a:pt x="2133100" y="2618391"/>
                  <a:pt x="2111604" y="2611225"/>
                </a:cubicBezTo>
                <a:cubicBezTo>
                  <a:pt x="2067271" y="2596447"/>
                  <a:pt x="2092550" y="2605488"/>
                  <a:pt x="2036190" y="2582945"/>
                </a:cubicBezTo>
                <a:cubicBezTo>
                  <a:pt x="2009109" y="2585653"/>
                  <a:pt x="1899137" y="2595865"/>
                  <a:pt x="1866508" y="2601798"/>
                </a:cubicBezTo>
                <a:cubicBezTo>
                  <a:pt x="1856731" y="2603576"/>
                  <a:pt x="1847971" y="2609276"/>
                  <a:pt x="1838227" y="2611225"/>
                </a:cubicBezTo>
                <a:cubicBezTo>
                  <a:pt x="1816440" y="2615583"/>
                  <a:pt x="1794101" y="2616677"/>
                  <a:pt x="1772240" y="2620652"/>
                </a:cubicBezTo>
                <a:cubicBezTo>
                  <a:pt x="1759493" y="2622970"/>
                  <a:pt x="1747180" y="2627269"/>
                  <a:pt x="1734532" y="2630079"/>
                </a:cubicBezTo>
                <a:cubicBezTo>
                  <a:pt x="1718891" y="2633555"/>
                  <a:pt x="1702942" y="2635619"/>
                  <a:pt x="1687398" y="2639505"/>
                </a:cubicBezTo>
                <a:cubicBezTo>
                  <a:pt x="1677758" y="2641915"/>
                  <a:pt x="1668758" y="2646522"/>
                  <a:pt x="1659118" y="2648932"/>
                </a:cubicBezTo>
                <a:cubicBezTo>
                  <a:pt x="1632768" y="2655520"/>
                  <a:pt x="1580637" y="2663584"/>
                  <a:pt x="1555423" y="2667786"/>
                </a:cubicBezTo>
                <a:cubicBezTo>
                  <a:pt x="1514788" y="2681332"/>
                  <a:pt x="1504898" y="2685432"/>
                  <a:pt x="1451728" y="2696066"/>
                </a:cubicBezTo>
                <a:cubicBezTo>
                  <a:pt x="1436017" y="2699208"/>
                  <a:pt x="1420138" y="2701607"/>
                  <a:pt x="1404594" y="2705493"/>
                </a:cubicBezTo>
                <a:cubicBezTo>
                  <a:pt x="1394954" y="2707903"/>
                  <a:pt x="1385868" y="2712190"/>
                  <a:pt x="1376314" y="2714920"/>
                </a:cubicBezTo>
                <a:cubicBezTo>
                  <a:pt x="1363857" y="2718479"/>
                  <a:pt x="1351064" y="2720788"/>
                  <a:pt x="1338607" y="2724347"/>
                </a:cubicBezTo>
                <a:cubicBezTo>
                  <a:pt x="1329052" y="2727077"/>
                  <a:pt x="1319913" y="2731158"/>
                  <a:pt x="1310326" y="2733773"/>
                </a:cubicBezTo>
                <a:cubicBezTo>
                  <a:pt x="1310295" y="2733782"/>
                  <a:pt x="1216073" y="2757337"/>
                  <a:pt x="1197204" y="2762054"/>
                </a:cubicBezTo>
                <a:cubicBezTo>
                  <a:pt x="1184635" y="2765196"/>
                  <a:pt x="1172201" y="2768940"/>
                  <a:pt x="1159497" y="2771481"/>
                </a:cubicBezTo>
                <a:cubicBezTo>
                  <a:pt x="1143786" y="2774623"/>
                  <a:pt x="1127907" y="2777021"/>
                  <a:pt x="1112363" y="2780907"/>
                </a:cubicBezTo>
                <a:cubicBezTo>
                  <a:pt x="1102723" y="2783317"/>
                  <a:pt x="1093723" y="2787924"/>
                  <a:pt x="1084083" y="2790334"/>
                </a:cubicBezTo>
                <a:lnTo>
                  <a:pt x="1008668" y="2809188"/>
                </a:lnTo>
                <a:cubicBezTo>
                  <a:pt x="980388" y="2802903"/>
                  <a:pt x="951516" y="2798854"/>
                  <a:pt x="923827" y="2790334"/>
                </a:cubicBezTo>
                <a:cubicBezTo>
                  <a:pt x="910396" y="2786201"/>
                  <a:pt x="899036" y="2777017"/>
                  <a:pt x="886120" y="2771481"/>
                </a:cubicBezTo>
                <a:cubicBezTo>
                  <a:pt x="876987" y="2767567"/>
                  <a:pt x="866728" y="2766498"/>
                  <a:pt x="857840" y="2762054"/>
                </a:cubicBezTo>
                <a:cubicBezTo>
                  <a:pt x="847706" y="2756987"/>
                  <a:pt x="839693" y="2748267"/>
                  <a:pt x="829559" y="2743200"/>
                </a:cubicBezTo>
                <a:cubicBezTo>
                  <a:pt x="814424" y="2735633"/>
                  <a:pt x="797217" y="2732565"/>
                  <a:pt x="782425" y="2724347"/>
                </a:cubicBezTo>
                <a:cubicBezTo>
                  <a:pt x="768691" y="2716717"/>
                  <a:pt x="757791" y="2704781"/>
                  <a:pt x="744718" y="2696066"/>
                </a:cubicBezTo>
                <a:cubicBezTo>
                  <a:pt x="700196" y="2666385"/>
                  <a:pt x="708928" y="2671567"/>
                  <a:pt x="669303" y="2658359"/>
                </a:cubicBezTo>
                <a:cubicBezTo>
                  <a:pt x="659876" y="2652074"/>
                  <a:pt x="652353" y="2639505"/>
                  <a:pt x="641023" y="2639505"/>
                </a:cubicBezTo>
                <a:cubicBezTo>
                  <a:pt x="615111" y="2639505"/>
                  <a:pt x="591017" y="2653277"/>
                  <a:pt x="565609" y="2658359"/>
                </a:cubicBezTo>
                <a:cubicBezTo>
                  <a:pt x="549898" y="2661501"/>
                  <a:pt x="534116" y="2664310"/>
                  <a:pt x="518475" y="2667786"/>
                </a:cubicBezTo>
                <a:cubicBezTo>
                  <a:pt x="505827" y="2670597"/>
                  <a:pt x="493436" y="2674498"/>
                  <a:pt x="480767" y="2677213"/>
                </a:cubicBezTo>
                <a:cubicBezTo>
                  <a:pt x="449433" y="2683927"/>
                  <a:pt x="417922" y="2689782"/>
                  <a:pt x="386499" y="2696066"/>
                </a:cubicBezTo>
                <a:cubicBezTo>
                  <a:pt x="370788" y="2699208"/>
                  <a:pt x="354241" y="2699542"/>
                  <a:pt x="339365" y="2705493"/>
                </a:cubicBezTo>
                <a:cubicBezTo>
                  <a:pt x="330181" y="2709167"/>
                  <a:pt x="280583" y="2730077"/>
                  <a:pt x="263951" y="2733773"/>
                </a:cubicBezTo>
                <a:cubicBezTo>
                  <a:pt x="245292" y="2737919"/>
                  <a:pt x="226244" y="2740058"/>
                  <a:pt x="207390" y="2743200"/>
                </a:cubicBezTo>
                <a:cubicBezTo>
                  <a:pt x="151905" y="2770943"/>
                  <a:pt x="183018" y="2757609"/>
                  <a:pt x="113122" y="2780907"/>
                </a:cubicBezTo>
                <a:lnTo>
                  <a:pt x="84842" y="2790334"/>
                </a:lnTo>
                <a:cubicBezTo>
                  <a:pt x="75415" y="2793476"/>
                  <a:pt x="65449" y="2795317"/>
                  <a:pt x="56561" y="2799761"/>
                </a:cubicBezTo>
                <a:lnTo>
                  <a:pt x="0" y="2828042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50994"/>
            <a:ext cx="2910490" cy="1639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26284"/>
            <a:ext cx="3131840" cy="17644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836709"/>
            <a:ext cx="3635896" cy="20484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789126"/>
            <a:ext cx="3293915" cy="18558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252" y="2831845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открытых дверей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890781"/>
            <a:ext cx="3245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зарядку вместе с мамой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5313" y="184461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автракаем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472514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Смотрим видео 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5885194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Делаем рождественских ангелочков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3497344" y="3836709"/>
            <a:ext cx="5590315" cy="2837468"/>
          </a:xfrm>
          <a:custGeom>
            <a:avLst/>
            <a:gdLst>
              <a:gd name="connsiteX0" fmla="*/ 5467547 w 5590315"/>
              <a:gd name="connsiteY0" fmla="*/ 0 h 2837468"/>
              <a:gd name="connsiteX1" fmla="*/ 5420413 w 5590315"/>
              <a:gd name="connsiteY1" fmla="*/ 9427 h 2837468"/>
              <a:gd name="connsiteX2" fmla="*/ 5363852 w 5590315"/>
              <a:gd name="connsiteY2" fmla="*/ 28281 h 2837468"/>
              <a:gd name="connsiteX3" fmla="*/ 5373279 w 5590315"/>
              <a:gd name="connsiteY3" fmla="*/ 197963 h 2837468"/>
              <a:gd name="connsiteX4" fmla="*/ 5392132 w 5590315"/>
              <a:gd name="connsiteY4" fmla="*/ 339365 h 2837468"/>
              <a:gd name="connsiteX5" fmla="*/ 5410986 w 5590315"/>
              <a:gd name="connsiteY5" fmla="*/ 377072 h 2837468"/>
              <a:gd name="connsiteX6" fmla="*/ 5420413 w 5590315"/>
              <a:gd name="connsiteY6" fmla="*/ 414780 h 2837468"/>
              <a:gd name="connsiteX7" fmla="*/ 5495827 w 5590315"/>
              <a:gd name="connsiteY7" fmla="*/ 499621 h 2837468"/>
              <a:gd name="connsiteX8" fmla="*/ 5514681 w 5590315"/>
              <a:gd name="connsiteY8" fmla="*/ 527901 h 2837468"/>
              <a:gd name="connsiteX9" fmla="*/ 5552388 w 5590315"/>
              <a:gd name="connsiteY9" fmla="*/ 603316 h 2837468"/>
              <a:gd name="connsiteX10" fmla="*/ 5571242 w 5590315"/>
              <a:gd name="connsiteY10" fmla="*/ 631596 h 2837468"/>
              <a:gd name="connsiteX11" fmla="*/ 5590095 w 5590315"/>
              <a:gd name="connsiteY11" fmla="*/ 688157 h 2837468"/>
              <a:gd name="connsiteX12" fmla="*/ 5571242 w 5590315"/>
              <a:gd name="connsiteY12" fmla="*/ 857839 h 2837468"/>
              <a:gd name="connsiteX13" fmla="*/ 5495827 w 5590315"/>
              <a:gd name="connsiteY13" fmla="*/ 942681 h 2837468"/>
              <a:gd name="connsiteX14" fmla="*/ 5476974 w 5590315"/>
              <a:gd name="connsiteY14" fmla="*/ 970961 h 2837468"/>
              <a:gd name="connsiteX15" fmla="*/ 5439266 w 5590315"/>
              <a:gd name="connsiteY15" fmla="*/ 999242 h 2837468"/>
              <a:gd name="connsiteX16" fmla="*/ 5373279 w 5590315"/>
              <a:gd name="connsiteY16" fmla="*/ 1055802 h 2837468"/>
              <a:gd name="connsiteX17" fmla="*/ 5363852 w 5590315"/>
              <a:gd name="connsiteY17" fmla="*/ 1206631 h 2837468"/>
              <a:gd name="connsiteX18" fmla="*/ 5401559 w 5590315"/>
              <a:gd name="connsiteY18" fmla="*/ 1357460 h 2837468"/>
              <a:gd name="connsiteX19" fmla="*/ 5410986 w 5590315"/>
              <a:gd name="connsiteY19" fmla="*/ 1385740 h 2837468"/>
              <a:gd name="connsiteX20" fmla="*/ 5429840 w 5590315"/>
              <a:gd name="connsiteY20" fmla="*/ 1423448 h 2837468"/>
              <a:gd name="connsiteX21" fmla="*/ 5448693 w 5590315"/>
              <a:gd name="connsiteY21" fmla="*/ 1498862 h 2837468"/>
              <a:gd name="connsiteX22" fmla="*/ 5476974 w 5590315"/>
              <a:gd name="connsiteY22" fmla="*/ 1583703 h 2837468"/>
              <a:gd name="connsiteX23" fmla="*/ 5486400 w 5590315"/>
              <a:gd name="connsiteY23" fmla="*/ 1640264 h 2837468"/>
              <a:gd name="connsiteX24" fmla="*/ 5495827 w 5590315"/>
              <a:gd name="connsiteY24" fmla="*/ 1677971 h 2837468"/>
              <a:gd name="connsiteX25" fmla="*/ 5505254 w 5590315"/>
              <a:gd name="connsiteY25" fmla="*/ 1743959 h 2837468"/>
              <a:gd name="connsiteX26" fmla="*/ 5467547 w 5590315"/>
              <a:gd name="connsiteY26" fmla="*/ 1875934 h 2837468"/>
              <a:gd name="connsiteX27" fmla="*/ 5439266 w 5590315"/>
              <a:gd name="connsiteY27" fmla="*/ 1885361 h 2837468"/>
              <a:gd name="connsiteX28" fmla="*/ 5382705 w 5590315"/>
              <a:gd name="connsiteY28" fmla="*/ 1932495 h 2837468"/>
              <a:gd name="connsiteX29" fmla="*/ 5326145 w 5590315"/>
              <a:gd name="connsiteY29" fmla="*/ 1979629 h 2837468"/>
              <a:gd name="connsiteX30" fmla="*/ 5335571 w 5590315"/>
              <a:gd name="connsiteY30" fmla="*/ 2121031 h 2837468"/>
              <a:gd name="connsiteX31" fmla="*/ 5344998 w 5590315"/>
              <a:gd name="connsiteY31" fmla="*/ 2158738 h 2837468"/>
              <a:gd name="connsiteX32" fmla="*/ 5363852 w 5590315"/>
              <a:gd name="connsiteY32" fmla="*/ 2215299 h 2837468"/>
              <a:gd name="connsiteX33" fmla="*/ 5373279 w 5590315"/>
              <a:gd name="connsiteY33" fmla="*/ 2243580 h 2837468"/>
              <a:gd name="connsiteX34" fmla="*/ 5392132 w 5590315"/>
              <a:gd name="connsiteY34" fmla="*/ 2271860 h 2837468"/>
              <a:gd name="connsiteX35" fmla="*/ 5420413 w 5590315"/>
              <a:gd name="connsiteY35" fmla="*/ 2356701 h 2837468"/>
              <a:gd name="connsiteX36" fmla="*/ 5448693 w 5590315"/>
              <a:gd name="connsiteY36" fmla="*/ 2450969 h 2837468"/>
              <a:gd name="connsiteX37" fmla="*/ 5458120 w 5590315"/>
              <a:gd name="connsiteY37" fmla="*/ 2479250 h 2837468"/>
              <a:gd name="connsiteX38" fmla="*/ 5439266 w 5590315"/>
              <a:gd name="connsiteY38" fmla="*/ 2639505 h 2837468"/>
              <a:gd name="connsiteX39" fmla="*/ 5401559 w 5590315"/>
              <a:gd name="connsiteY39" fmla="*/ 2658359 h 2837468"/>
              <a:gd name="connsiteX40" fmla="*/ 5373279 w 5590315"/>
              <a:gd name="connsiteY40" fmla="*/ 2677213 h 2837468"/>
              <a:gd name="connsiteX41" fmla="*/ 5335571 w 5590315"/>
              <a:gd name="connsiteY41" fmla="*/ 2696066 h 2837468"/>
              <a:gd name="connsiteX42" fmla="*/ 5269584 w 5590315"/>
              <a:gd name="connsiteY42" fmla="*/ 2733773 h 2837468"/>
              <a:gd name="connsiteX43" fmla="*/ 5175316 w 5590315"/>
              <a:gd name="connsiteY43" fmla="*/ 2762054 h 2837468"/>
              <a:gd name="connsiteX44" fmla="*/ 4939646 w 5590315"/>
              <a:gd name="connsiteY44" fmla="*/ 2743200 h 2837468"/>
              <a:gd name="connsiteX45" fmla="*/ 4835951 w 5590315"/>
              <a:gd name="connsiteY45" fmla="*/ 2724347 h 2837468"/>
              <a:gd name="connsiteX46" fmla="*/ 4713402 w 5590315"/>
              <a:gd name="connsiteY46" fmla="*/ 2705493 h 2837468"/>
              <a:gd name="connsiteX47" fmla="*/ 4562574 w 5590315"/>
              <a:gd name="connsiteY47" fmla="*/ 2714920 h 2837468"/>
              <a:gd name="connsiteX48" fmla="*/ 4515440 w 5590315"/>
              <a:gd name="connsiteY48" fmla="*/ 2724347 h 2837468"/>
              <a:gd name="connsiteX49" fmla="*/ 4440025 w 5590315"/>
              <a:gd name="connsiteY49" fmla="*/ 2743200 h 2837468"/>
              <a:gd name="connsiteX50" fmla="*/ 4402318 w 5590315"/>
              <a:gd name="connsiteY50" fmla="*/ 2752627 h 2837468"/>
              <a:gd name="connsiteX51" fmla="*/ 4374037 w 5590315"/>
              <a:gd name="connsiteY51" fmla="*/ 2762054 h 2837468"/>
              <a:gd name="connsiteX52" fmla="*/ 4336330 w 5590315"/>
              <a:gd name="connsiteY52" fmla="*/ 2771481 h 2837468"/>
              <a:gd name="connsiteX53" fmla="*/ 4279769 w 5590315"/>
              <a:gd name="connsiteY53" fmla="*/ 2790334 h 2837468"/>
              <a:gd name="connsiteX54" fmla="*/ 4232635 w 5590315"/>
              <a:gd name="connsiteY54" fmla="*/ 2799761 h 2837468"/>
              <a:gd name="connsiteX55" fmla="*/ 4157221 w 5590315"/>
              <a:gd name="connsiteY55" fmla="*/ 2818615 h 2837468"/>
              <a:gd name="connsiteX56" fmla="*/ 4091233 w 5590315"/>
              <a:gd name="connsiteY56" fmla="*/ 2828042 h 2837468"/>
              <a:gd name="connsiteX57" fmla="*/ 3987538 w 5590315"/>
              <a:gd name="connsiteY57" fmla="*/ 2790334 h 2837468"/>
              <a:gd name="connsiteX58" fmla="*/ 3874417 w 5590315"/>
              <a:gd name="connsiteY58" fmla="*/ 2743200 h 2837468"/>
              <a:gd name="connsiteX59" fmla="*/ 3846136 w 5590315"/>
              <a:gd name="connsiteY59" fmla="*/ 2724347 h 2837468"/>
              <a:gd name="connsiteX60" fmla="*/ 3714161 w 5590315"/>
              <a:gd name="connsiteY60" fmla="*/ 2667786 h 2837468"/>
              <a:gd name="connsiteX61" fmla="*/ 3657600 w 5590315"/>
              <a:gd name="connsiteY61" fmla="*/ 2648932 h 2837468"/>
              <a:gd name="connsiteX62" fmla="*/ 3601040 w 5590315"/>
              <a:gd name="connsiteY62" fmla="*/ 2639505 h 2837468"/>
              <a:gd name="connsiteX63" fmla="*/ 3525625 w 5590315"/>
              <a:gd name="connsiteY63" fmla="*/ 2620652 h 2837468"/>
              <a:gd name="connsiteX64" fmla="*/ 3403077 w 5590315"/>
              <a:gd name="connsiteY64" fmla="*/ 2630079 h 2837468"/>
              <a:gd name="connsiteX65" fmla="*/ 3271101 w 5590315"/>
              <a:gd name="connsiteY65" fmla="*/ 2648932 h 2837468"/>
              <a:gd name="connsiteX66" fmla="*/ 3242821 w 5590315"/>
              <a:gd name="connsiteY66" fmla="*/ 2658359 h 2837468"/>
              <a:gd name="connsiteX67" fmla="*/ 3205114 w 5590315"/>
              <a:gd name="connsiteY67" fmla="*/ 2667786 h 2837468"/>
              <a:gd name="connsiteX68" fmla="*/ 3148553 w 5590315"/>
              <a:gd name="connsiteY68" fmla="*/ 2686639 h 2837468"/>
              <a:gd name="connsiteX69" fmla="*/ 3035431 w 5590315"/>
              <a:gd name="connsiteY69" fmla="*/ 2724347 h 2837468"/>
              <a:gd name="connsiteX70" fmla="*/ 3007151 w 5590315"/>
              <a:gd name="connsiteY70" fmla="*/ 2733773 h 2837468"/>
              <a:gd name="connsiteX71" fmla="*/ 2978870 w 5590315"/>
              <a:gd name="connsiteY71" fmla="*/ 2743200 h 2837468"/>
              <a:gd name="connsiteX72" fmla="*/ 2941163 w 5590315"/>
              <a:gd name="connsiteY72" fmla="*/ 2752627 h 2837468"/>
              <a:gd name="connsiteX73" fmla="*/ 2884602 w 5590315"/>
              <a:gd name="connsiteY73" fmla="*/ 2771481 h 2837468"/>
              <a:gd name="connsiteX74" fmla="*/ 2856322 w 5590315"/>
              <a:gd name="connsiteY74" fmla="*/ 2780907 h 2837468"/>
              <a:gd name="connsiteX75" fmla="*/ 2818615 w 5590315"/>
              <a:gd name="connsiteY75" fmla="*/ 2790334 h 2837468"/>
              <a:gd name="connsiteX76" fmla="*/ 2762054 w 5590315"/>
              <a:gd name="connsiteY76" fmla="*/ 2809188 h 2837468"/>
              <a:gd name="connsiteX77" fmla="*/ 2696066 w 5590315"/>
              <a:gd name="connsiteY77" fmla="*/ 2828042 h 2837468"/>
              <a:gd name="connsiteX78" fmla="*/ 2658359 w 5590315"/>
              <a:gd name="connsiteY78" fmla="*/ 2837468 h 2837468"/>
              <a:gd name="connsiteX79" fmla="*/ 2432116 w 5590315"/>
              <a:gd name="connsiteY79" fmla="*/ 2799761 h 2837468"/>
              <a:gd name="connsiteX80" fmla="*/ 2394409 w 5590315"/>
              <a:gd name="connsiteY80" fmla="*/ 2780907 h 2837468"/>
              <a:gd name="connsiteX81" fmla="*/ 2366128 w 5590315"/>
              <a:gd name="connsiteY81" fmla="*/ 2771481 h 2837468"/>
              <a:gd name="connsiteX82" fmla="*/ 2262433 w 5590315"/>
              <a:gd name="connsiteY82" fmla="*/ 2705493 h 2837468"/>
              <a:gd name="connsiteX83" fmla="*/ 2224726 w 5590315"/>
              <a:gd name="connsiteY83" fmla="*/ 2686639 h 2837468"/>
              <a:gd name="connsiteX84" fmla="*/ 2196446 w 5590315"/>
              <a:gd name="connsiteY84" fmla="*/ 2658359 h 2837468"/>
              <a:gd name="connsiteX85" fmla="*/ 2168165 w 5590315"/>
              <a:gd name="connsiteY85" fmla="*/ 2648932 h 2837468"/>
              <a:gd name="connsiteX86" fmla="*/ 2111604 w 5590315"/>
              <a:gd name="connsiteY86" fmla="*/ 2611225 h 2837468"/>
              <a:gd name="connsiteX87" fmla="*/ 2036190 w 5590315"/>
              <a:gd name="connsiteY87" fmla="*/ 2582945 h 2837468"/>
              <a:gd name="connsiteX88" fmla="*/ 1866508 w 5590315"/>
              <a:gd name="connsiteY88" fmla="*/ 2601798 h 2837468"/>
              <a:gd name="connsiteX89" fmla="*/ 1838227 w 5590315"/>
              <a:gd name="connsiteY89" fmla="*/ 2611225 h 2837468"/>
              <a:gd name="connsiteX90" fmla="*/ 1772240 w 5590315"/>
              <a:gd name="connsiteY90" fmla="*/ 2620652 h 2837468"/>
              <a:gd name="connsiteX91" fmla="*/ 1734532 w 5590315"/>
              <a:gd name="connsiteY91" fmla="*/ 2630079 h 2837468"/>
              <a:gd name="connsiteX92" fmla="*/ 1687398 w 5590315"/>
              <a:gd name="connsiteY92" fmla="*/ 2639505 h 2837468"/>
              <a:gd name="connsiteX93" fmla="*/ 1659118 w 5590315"/>
              <a:gd name="connsiteY93" fmla="*/ 2648932 h 2837468"/>
              <a:gd name="connsiteX94" fmla="*/ 1555423 w 5590315"/>
              <a:gd name="connsiteY94" fmla="*/ 2667786 h 2837468"/>
              <a:gd name="connsiteX95" fmla="*/ 1451728 w 5590315"/>
              <a:gd name="connsiteY95" fmla="*/ 2696066 h 2837468"/>
              <a:gd name="connsiteX96" fmla="*/ 1404594 w 5590315"/>
              <a:gd name="connsiteY96" fmla="*/ 2705493 h 2837468"/>
              <a:gd name="connsiteX97" fmla="*/ 1376314 w 5590315"/>
              <a:gd name="connsiteY97" fmla="*/ 2714920 h 2837468"/>
              <a:gd name="connsiteX98" fmla="*/ 1338607 w 5590315"/>
              <a:gd name="connsiteY98" fmla="*/ 2724347 h 2837468"/>
              <a:gd name="connsiteX99" fmla="*/ 1310326 w 5590315"/>
              <a:gd name="connsiteY99" fmla="*/ 2733773 h 2837468"/>
              <a:gd name="connsiteX100" fmla="*/ 1197204 w 5590315"/>
              <a:gd name="connsiteY100" fmla="*/ 2762054 h 2837468"/>
              <a:gd name="connsiteX101" fmla="*/ 1159497 w 5590315"/>
              <a:gd name="connsiteY101" fmla="*/ 2771481 h 2837468"/>
              <a:gd name="connsiteX102" fmla="*/ 1112363 w 5590315"/>
              <a:gd name="connsiteY102" fmla="*/ 2780907 h 2837468"/>
              <a:gd name="connsiteX103" fmla="*/ 1084083 w 5590315"/>
              <a:gd name="connsiteY103" fmla="*/ 2790334 h 2837468"/>
              <a:gd name="connsiteX104" fmla="*/ 1008668 w 5590315"/>
              <a:gd name="connsiteY104" fmla="*/ 2809188 h 2837468"/>
              <a:gd name="connsiteX105" fmla="*/ 923827 w 5590315"/>
              <a:gd name="connsiteY105" fmla="*/ 2790334 h 2837468"/>
              <a:gd name="connsiteX106" fmla="*/ 886120 w 5590315"/>
              <a:gd name="connsiteY106" fmla="*/ 2771481 h 2837468"/>
              <a:gd name="connsiteX107" fmla="*/ 857840 w 5590315"/>
              <a:gd name="connsiteY107" fmla="*/ 2762054 h 2837468"/>
              <a:gd name="connsiteX108" fmla="*/ 829559 w 5590315"/>
              <a:gd name="connsiteY108" fmla="*/ 2743200 h 2837468"/>
              <a:gd name="connsiteX109" fmla="*/ 782425 w 5590315"/>
              <a:gd name="connsiteY109" fmla="*/ 2724347 h 2837468"/>
              <a:gd name="connsiteX110" fmla="*/ 744718 w 5590315"/>
              <a:gd name="connsiteY110" fmla="*/ 2696066 h 2837468"/>
              <a:gd name="connsiteX111" fmla="*/ 669303 w 5590315"/>
              <a:gd name="connsiteY111" fmla="*/ 2658359 h 2837468"/>
              <a:gd name="connsiteX112" fmla="*/ 641023 w 5590315"/>
              <a:gd name="connsiteY112" fmla="*/ 2639505 h 2837468"/>
              <a:gd name="connsiteX113" fmla="*/ 565609 w 5590315"/>
              <a:gd name="connsiteY113" fmla="*/ 2658359 h 2837468"/>
              <a:gd name="connsiteX114" fmla="*/ 518475 w 5590315"/>
              <a:gd name="connsiteY114" fmla="*/ 2667786 h 2837468"/>
              <a:gd name="connsiteX115" fmla="*/ 480767 w 5590315"/>
              <a:gd name="connsiteY115" fmla="*/ 2677213 h 2837468"/>
              <a:gd name="connsiteX116" fmla="*/ 386499 w 5590315"/>
              <a:gd name="connsiteY116" fmla="*/ 2696066 h 2837468"/>
              <a:gd name="connsiteX117" fmla="*/ 339365 w 5590315"/>
              <a:gd name="connsiteY117" fmla="*/ 2705493 h 2837468"/>
              <a:gd name="connsiteX118" fmla="*/ 263951 w 5590315"/>
              <a:gd name="connsiteY118" fmla="*/ 2733773 h 2837468"/>
              <a:gd name="connsiteX119" fmla="*/ 207390 w 5590315"/>
              <a:gd name="connsiteY119" fmla="*/ 2743200 h 2837468"/>
              <a:gd name="connsiteX120" fmla="*/ 113122 w 5590315"/>
              <a:gd name="connsiteY120" fmla="*/ 2780907 h 2837468"/>
              <a:gd name="connsiteX121" fmla="*/ 84842 w 5590315"/>
              <a:gd name="connsiteY121" fmla="*/ 2790334 h 2837468"/>
              <a:gd name="connsiteX122" fmla="*/ 56561 w 5590315"/>
              <a:gd name="connsiteY122" fmla="*/ 2799761 h 2837468"/>
              <a:gd name="connsiteX123" fmla="*/ 0 w 5590315"/>
              <a:gd name="connsiteY123" fmla="*/ 2828042 h 28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590315" h="2837468">
                <a:moveTo>
                  <a:pt x="5467547" y="0"/>
                </a:moveTo>
                <a:cubicBezTo>
                  <a:pt x="5451836" y="3142"/>
                  <a:pt x="5435871" y="5211"/>
                  <a:pt x="5420413" y="9427"/>
                </a:cubicBezTo>
                <a:cubicBezTo>
                  <a:pt x="5401240" y="14656"/>
                  <a:pt x="5363852" y="28281"/>
                  <a:pt x="5363852" y="28281"/>
                </a:cubicBezTo>
                <a:cubicBezTo>
                  <a:pt x="5366994" y="84842"/>
                  <a:pt x="5369511" y="141441"/>
                  <a:pt x="5373279" y="197963"/>
                </a:cubicBezTo>
                <a:cubicBezTo>
                  <a:pt x="5376816" y="251015"/>
                  <a:pt x="5372502" y="293564"/>
                  <a:pt x="5392132" y="339365"/>
                </a:cubicBezTo>
                <a:cubicBezTo>
                  <a:pt x="5397668" y="352281"/>
                  <a:pt x="5404701" y="364503"/>
                  <a:pt x="5410986" y="377072"/>
                </a:cubicBezTo>
                <a:cubicBezTo>
                  <a:pt x="5414128" y="389641"/>
                  <a:pt x="5415309" y="402871"/>
                  <a:pt x="5420413" y="414780"/>
                </a:cubicBezTo>
                <a:cubicBezTo>
                  <a:pt x="5436875" y="453192"/>
                  <a:pt x="5471690" y="463416"/>
                  <a:pt x="5495827" y="499621"/>
                </a:cubicBezTo>
                <a:cubicBezTo>
                  <a:pt x="5502112" y="509048"/>
                  <a:pt x="5509256" y="517955"/>
                  <a:pt x="5514681" y="527901"/>
                </a:cubicBezTo>
                <a:cubicBezTo>
                  <a:pt x="5528139" y="552575"/>
                  <a:pt x="5536798" y="579931"/>
                  <a:pt x="5552388" y="603316"/>
                </a:cubicBezTo>
                <a:lnTo>
                  <a:pt x="5571242" y="631596"/>
                </a:lnTo>
                <a:cubicBezTo>
                  <a:pt x="5577526" y="650450"/>
                  <a:pt x="5592290" y="668405"/>
                  <a:pt x="5590095" y="688157"/>
                </a:cubicBezTo>
                <a:cubicBezTo>
                  <a:pt x="5583811" y="744718"/>
                  <a:pt x="5585044" y="802629"/>
                  <a:pt x="5571242" y="857839"/>
                </a:cubicBezTo>
                <a:cubicBezTo>
                  <a:pt x="5556795" y="915627"/>
                  <a:pt x="5529490" y="909017"/>
                  <a:pt x="5495827" y="942681"/>
                </a:cubicBezTo>
                <a:cubicBezTo>
                  <a:pt x="5487816" y="950692"/>
                  <a:pt x="5484985" y="962950"/>
                  <a:pt x="5476974" y="970961"/>
                </a:cubicBezTo>
                <a:cubicBezTo>
                  <a:pt x="5465864" y="982071"/>
                  <a:pt x="5451195" y="989017"/>
                  <a:pt x="5439266" y="999242"/>
                </a:cubicBezTo>
                <a:cubicBezTo>
                  <a:pt x="5347359" y="1078020"/>
                  <a:pt x="5483544" y="973104"/>
                  <a:pt x="5373279" y="1055802"/>
                </a:cubicBezTo>
                <a:cubicBezTo>
                  <a:pt x="5339471" y="1123419"/>
                  <a:pt x="5347961" y="1090099"/>
                  <a:pt x="5363852" y="1206631"/>
                </a:cubicBezTo>
                <a:cubicBezTo>
                  <a:pt x="5374353" y="1283638"/>
                  <a:pt x="5380168" y="1293289"/>
                  <a:pt x="5401559" y="1357460"/>
                </a:cubicBezTo>
                <a:cubicBezTo>
                  <a:pt x="5404701" y="1366887"/>
                  <a:pt x="5406542" y="1376852"/>
                  <a:pt x="5410986" y="1385740"/>
                </a:cubicBezTo>
                <a:cubicBezTo>
                  <a:pt x="5417271" y="1398309"/>
                  <a:pt x="5424304" y="1410531"/>
                  <a:pt x="5429840" y="1423448"/>
                </a:cubicBezTo>
                <a:cubicBezTo>
                  <a:pt x="5445119" y="1459101"/>
                  <a:pt x="5436048" y="1454607"/>
                  <a:pt x="5448693" y="1498862"/>
                </a:cubicBezTo>
                <a:cubicBezTo>
                  <a:pt x="5456883" y="1527525"/>
                  <a:pt x="5476974" y="1583703"/>
                  <a:pt x="5476974" y="1583703"/>
                </a:cubicBezTo>
                <a:cubicBezTo>
                  <a:pt x="5480116" y="1602557"/>
                  <a:pt x="5482652" y="1621521"/>
                  <a:pt x="5486400" y="1640264"/>
                </a:cubicBezTo>
                <a:cubicBezTo>
                  <a:pt x="5488941" y="1652968"/>
                  <a:pt x="5493509" y="1665224"/>
                  <a:pt x="5495827" y="1677971"/>
                </a:cubicBezTo>
                <a:cubicBezTo>
                  <a:pt x="5499802" y="1699832"/>
                  <a:pt x="5502112" y="1721963"/>
                  <a:pt x="5505254" y="1743959"/>
                </a:cubicBezTo>
                <a:cubicBezTo>
                  <a:pt x="5502082" y="1761407"/>
                  <a:pt x="5500177" y="1849830"/>
                  <a:pt x="5467547" y="1875934"/>
                </a:cubicBezTo>
                <a:cubicBezTo>
                  <a:pt x="5459788" y="1882142"/>
                  <a:pt x="5448693" y="1882219"/>
                  <a:pt x="5439266" y="1885361"/>
                </a:cubicBezTo>
                <a:cubicBezTo>
                  <a:pt x="5393334" y="1954263"/>
                  <a:pt x="5454466" y="1872694"/>
                  <a:pt x="5382705" y="1932495"/>
                </a:cubicBezTo>
                <a:cubicBezTo>
                  <a:pt x="5302757" y="1999118"/>
                  <a:pt x="5440095" y="1922655"/>
                  <a:pt x="5326145" y="1979629"/>
                </a:cubicBezTo>
                <a:cubicBezTo>
                  <a:pt x="5329287" y="2026763"/>
                  <a:pt x="5330626" y="2074052"/>
                  <a:pt x="5335571" y="2121031"/>
                </a:cubicBezTo>
                <a:cubicBezTo>
                  <a:pt x="5336927" y="2133916"/>
                  <a:pt x="5341275" y="2146329"/>
                  <a:pt x="5344998" y="2158738"/>
                </a:cubicBezTo>
                <a:cubicBezTo>
                  <a:pt x="5350709" y="2177773"/>
                  <a:pt x="5357567" y="2196445"/>
                  <a:pt x="5363852" y="2215299"/>
                </a:cubicBezTo>
                <a:cubicBezTo>
                  <a:pt x="5366994" y="2224726"/>
                  <a:pt x="5367767" y="2235312"/>
                  <a:pt x="5373279" y="2243580"/>
                </a:cubicBezTo>
                <a:lnTo>
                  <a:pt x="5392132" y="2271860"/>
                </a:lnTo>
                <a:cubicBezTo>
                  <a:pt x="5410249" y="2362445"/>
                  <a:pt x="5389189" y="2278639"/>
                  <a:pt x="5420413" y="2356701"/>
                </a:cubicBezTo>
                <a:cubicBezTo>
                  <a:pt x="5442812" y="2412698"/>
                  <a:pt x="5434805" y="2402362"/>
                  <a:pt x="5448693" y="2450969"/>
                </a:cubicBezTo>
                <a:cubicBezTo>
                  <a:pt x="5451423" y="2460524"/>
                  <a:pt x="5454978" y="2469823"/>
                  <a:pt x="5458120" y="2479250"/>
                </a:cubicBezTo>
                <a:cubicBezTo>
                  <a:pt x="5451835" y="2532668"/>
                  <a:pt x="5455463" y="2588215"/>
                  <a:pt x="5439266" y="2639505"/>
                </a:cubicBezTo>
                <a:cubicBezTo>
                  <a:pt x="5435034" y="2652905"/>
                  <a:pt x="5413760" y="2651387"/>
                  <a:pt x="5401559" y="2658359"/>
                </a:cubicBezTo>
                <a:cubicBezTo>
                  <a:pt x="5391722" y="2663980"/>
                  <a:pt x="5383116" y="2671592"/>
                  <a:pt x="5373279" y="2677213"/>
                </a:cubicBezTo>
                <a:cubicBezTo>
                  <a:pt x="5361078" y="2684185"/>
                  <a:pt x="5347772" y="2689094"/>
                  <a:pt x="5335571" y="2696066"/>
                </a:cubicBezTo>
                <a:cubicBezTo>
                  <a:pt x="5295882" y="2718745"/>
                  <a:pt x="5317073" y="2714777"/>
                  <a:pt x="5269584" y="2733773"/>
                </a:cubicBezTo>
                <a:cubicBezTo>
                  <a:pt x="5231331" y="2749074"/>
                  <a:pt x="5212355" y="2752794"/>
                  <a:pt x="5175316" y="2762054"/>
                </a:cubicBezTo>
                <a:cubicBezTo>
                  <a:pt x="5096759" y="2755769"/>
                  <a:pt x="5017972" y="2751903"/>
                  <a:pt x="4939646" y="2743200"/>
                </a:cubicBezTo>
                <a:cubicBezTo>
                  <a:pt x="4904729" y="2739320"/>
                  <a:pt x="4870605" y="2730123"/>
                  <a:pt x="4835951" y="2724347"/>
                </a:cubicBezTo>
                <a:cubicBezTo>
                  <a:pt x="4795183" y="2717552"/>
                  <a:pt x="4754252" y="2711778"/>
                  <a:pt x="4713402" y="2705493"/>
                </a:cubicBezTo>
                <a:cubicBezTo>
                  <a:pt x="4663126" y="2708635"/>
                  <a:pt x="4612721" y="2710144"/>
                  <a:pt x="4562574" y="2714920"/>
                </a:cubicBezTo>
                <a:cubicBezTo>
                  <a:pt x="4546624" y="2716439"/>
                  <a:pt x="4531052" y="2720744"/>
                  <a:pt x="4515440" y="2724347"/>
                </a:cubicBezTo>
                <a:cubicBezTo>
                  <a:pt x="4490192" y="2730173"/>
                  <a:pt x="4465163" y="2736916"/>
                  <a:pt x="4440025" y="2743200"/>
                </a:cubicBezTo>
                <a:cubicBezTo>
                  <a:pt x="4427456" y="2746342"/>
                  <a:pt x="4414609" y="2748530"/>
                  <a:pt x="4402318" y="2752627"/>
                </a:cubicBezTo>
                <a:cubicBezTo>
                  <a:pt x="4392891" y="2755769"/>
                  <a:pt x="4383592" y="2759324"/>
                  <a:pt x="4374037" y="2762054"/>
                </a:cubicBezTo>
                <a:cubicBezTo>
                  <a:pt x="4361580" y="2765613"/>
                  <a:pt x="4348739" y="2767758"/>
                  <a:pt x="4336330" y="2771481"/>
                </a:cubicBezTo>
                <a:cubicBezTo>
                  <a:pt x="4317295" y="2777192"/>
                  <a:pt x="4299256" y="2786436"/>
                  <a:pt x="4279769" y="2790334"/>
                </a:cubicBezTo>
                <a:cubicBezTo>
                  <a:pt x="4264058" y="2793476"/>
                  <a:pt x="4248247" y="2796158"/>
                  <a:pt x="4232635" y="2799761"/>
                </a:cubicBezTo>
                <a:cubicBezTo>
                  <a:pt x="4207387" y="2805588"/>
                  <a:pt x="4182872" y="2814950"/>
                  <a:pt x="4157221" y="2818615"/>
                </a:cubicBezTo>
                <a:lnTo>
                  <a:pt x="4091233" y="2828042"/>
                </a:lnTo>
                <a:cubicBezTo>
                  <a:pt x="3972410" y="2788434"/>
                  <a:pt x="4092470" y="2829684"/>
                  <a:pt x="3987538" y="2790334"/>
                </a:cubicBezTo>
                <a:cubicBezTo>
                  <a:pt x="3924086" y="2766539"/>
                  <a:pt x="3986441" y="2799211"/>
                  <a:pt x="3874417" y="2743200"/>
                </a:cubicBezTo>
                <a:cubicBezTo>
                  <a:pt x="3864283" y="2738133"/>
                  <a:pt x="3855973" y="2729968"/>
                  <a:pt x="3846136" y="2724347"/>
                </a:cubicBezTo>
                <a:cubicBezTo>
                  <a:pt x="3811023" y="2704283"/>
                  <a:pt x="3742328" y="2677175"/>
                  <a:pt x="3714161" y="2667786"/>
                </a:cubicBezTo>
                <a:cubicBezTo>
                  <a:pt x="3695307" y="2661501"/>
                  <a:pt x="3676880" y="2653752"/>
                  <a:pt x="3657600" y="2648932"/>
                </a:cubicBezTo>
                <a:cubicBezTo>
                  <a:pt x="3639057" y="2644296"/>
                  <a:pt x="3619729" y="2643510"/>
                  <a:pt x="3601040" y="2639505"/>
                </a:cubicBezTo>
                <a:cubicBezTo>
                  <a:pt x="3575703" y="2634076"/>
                  <a:pt x="3550763" y="2626936"/>
                  <a:pt x="3525625" y="2620652"/>
                </a:cubicBezTo>
                <a:lnTo>
                  <a:pt x="3403077" y="2630079"/>
                </a:lnTo>
                <a:cubicBezTo>
                  <a:pt x="3356981" y="2634269"/>
                  <a:pt x="3315353" y="2637869"/>
                  <a:pt x="3271101" y="2648932"/>
                </a:cubicBezTo>
                <a:cubicBezTo>
                  <a:pt x="3261461" y="2651342"/>
                  <a:pt x="3252375" y="2655629"/>
                  <a:pt x="3242821" y="2658359"/>
                </a:cubicBezTo>
                <a:cubicBezTo>
                  <a:pt x="3230364" y="2661918"/>
                  <a:pt x="3217523" y="2664063"/>
                  <a:pt x="3205114" y="2667786"/>
                </a:cubicBezTo>
                <a:cubicBezTo>
                  <a:pt x="3186079" y="2673497"/>
                  <a:pt x="3167407" y="2680355"/>
                  <a:pt x="3148553" y="2686639"/>
                </a:cubicBezTo>
                <a:lnTo>
                  <a:pt x="3035431" y="2724347"/>
                </a:lnTo>
                <a:lnTo>
                  <a:pt x="3007151" y="2733773"/>
                </a:lnTo>
                <a:cubicBezTo>
                  <a:pt x="2997724" y="2736915"/>
                  <a:pt x="2988510" y="2740790"/>
                  <a:pt x="2978870" y="2743200"/>
                </a:cubicBezTo>
                <a:cubicBezTo>
                  <a:pt x="2966301" y="2746342"/>
                  <a:pt x="2953572" y="2748904"/>
                  <a:pt x="2941163" y="2752627"/>
                </a:cubicBezTo>
                <a:cubicBezTo>
                  <a:pt x="2922128" y="2758338"/>
                  <a:pt x="2903456" y="2765197"/>
                  <a:pt x="2884602" y="2771481"/>
                </a:cubicBezTo>
                <a:cubicBezTo>
                  <a:pt x="2875175" y="2774623"/>
                  <a:pt x="2865962" y="2778497"/>
                  <a:pt x="2856322" y="2780907"/>
                </a:cubicBezTo>
                <a:cubicBezTo>
                  <a:pt x="2843753" y="2784049"/>
                  <a:pt x="2831024" y="2786611"/>
                  <a:pt x="2818615" y="2790334"/>
                </a:cubicBezTo>
                <a:cubicBezTo>
                  <a:pt x="2799580" y="2796045"/>
                  <a:pt x="2781334" y="2804368"/>
                  <a:pt x="2762054" y="2809188"/>
                </a:cubicBezTo>
                <a:cubicBezTo>
                  <a:pt x="2644125" y="2838671"/>
                  <a:pt x="2790773" y="2800984"/>
                  <a:pt x="2696066" y="2828042"/>
                </a:cubicBezTo>
                <a:cubicBezTo>
                  <a:pt x="2683609" y="2831601"/>
                  <a:pt x="2670928" y="2834326"/>
                  <a:pt x="2658359" y="2837468"/>
                </a:cubicBezTo>
                <a:cubicBezTo>
                  <a:pt x="2593848" y="2828867"/>
                  <a:pt x="2499035" y="2820352"/>
                  <a:pt x="2432116" y="2799761"/>
                </a:cubicBezTo>
                <a:cubicBezTo>
                  <a:pt x="2418685" y="2795628"/>
                  <a:pt x="2407325" y="2786443"/>
                  <a:pt x="2394409" y="2780907"/>
                </a:cubicBezTo>
                <a:cubicBezTo>
                  <a:pt x="2385276" y="2776993"/>
                  <a:pt x="2375555" y="2774623"/>
                  <a:pt x="2366128" y="2771481"/>
                </a:cubicBezTo>
                <a:cubicBezTo>
                  <a:pt x="2327240" y="2745555"/>
                  <a:pt x="2302380" y="2727686"/>
                  <a:pt x="2262433" y="2705493"/>
                </a:cubicBezTo>
                <a:cubicBezTo>
                  <a:pt x="2250149" y="2698668"/>
                  <a:pt x="2236161" y="2694807"/>
                  <a:pt x="2224726" y="2686639"/>
                </a:cubicBezTo>
                <a:cubicBezTo>
                  <a:pt x="2213878" y="2678890"/>
                  <a:pt x="2207538" y="2665754"/>
                  <a:pt x="2196446" y="2658359"/>
                </a:cubicBezTo>
                <a:cubicBezTo>
                  <a:pt x="2188178" y="2652847"/>
                  <a:pt x="2176851" y="2653758"/>
                  <a:pt x="2168165" y="2648932"/>
                </a:cubicBezTo>
                <a:cubicBezTo>
                  <a:pt x="2148357" y="2637928"/>
                  <a:pt x="2133100" y="2618391"/>
                  <a:pt x="2111604" y="2611225"/>
                </a:cubicBezTo>
                <a:cubicBezTo>
                  <a:pt x="2067271" y="2596447"/>
                  <a:pt x="2092550" y="2605488"/>
                  <a:pt x="2036190" y="2582945"/>
                </a:cubicBezTo>
                <a:cubicBezTo>
                  <a:pt x="2009109" y="2585653"/>
                  <a:pt x="1899137" y="2595865"/>
                  <a:pt x="1866508" y="2601798"/>
                </a:cubicBezTo>
                <a:cubicBezTo>
                  <a:pt x="1856731" y="2603576"/>
                  <a:pt x="1847971" y="2609276"/>
                  <a:pt x="1838227" y="2611225"/>
                </a:cubicBezTo>
                <a:cubicBezTo>
                  <a:pt x="1816440" y="2615583"/>
                  <a:pt x="1794101" y="2616677"/>
                  <a:pt x="1772240" y="2620652"/>
                </a:cubicBezTo>
                <a:cubicBezTo>
                  <a:pt x="1759493" y="2622970"/>
                  <a:pt x="1747180" y="2627269"/>
                  <a:pt x="1734532" y="2630079"/>
                </a:cubicBezTo>
                <a:cubicBezTo>
                  <a:pt x="1718891" y="2633555"/>
                  <a:pt x="1702942" y="2635619"/>
                  <a:pt x="1687398" y="2639505"/>
                </a:cubicBezTo>
                <a:cubicBezTo>
                  <a:pt x="1677758" y="2641915"/>
                  <a:pt x="1668758" y="2646522"/>
                  <a:pt x="1659118" y="2648932"/>
                </a:cubicBezTo>
                <a:cubicBezTo>
                  <a:pt x="1632768" y="2655520"/>
                  <a:pt x="1580637" y="2663584"/>
                  <a:pt x="1555423" y="2667786"/>
                </a:cubicBezTo>
                <a:cubicBezTo>
                  <a:pt x="1514788" y="2681332"/>
                  <a:pt x="1504898" y="2685432"/>
                  <a:pt x="1451728" y="2696066"/>
                </a:cubicBezTo>
                <a:cubicBezTo>
                  <a:pt x="1436017" y="2699208"/>
                  <a:pt x="1420138" y="2701607"/>
                  <a:pt x="1404594" y="2705493"/>
                </a:cubicBezTo>
                <a:cubicBezTo>
                  <a:pt x="1394954" y="2707903"/>
                  <a:pt x="1385868" y="2712190"/>
                  <a:pt x="1376314" y="2714920"/>
                </a:cubicBezTo>
                <a:cubicBezTo>
                  <a:pt x="1363857" y="2718479"/>
                  <a:pt x="1351064" y="2720788"/>
                  <a:pt x="1338607" y="2724347"/>
                </a:cubicBezTo>
                <a:cubicBezTo>
                  <a:pt x="1329052" y="2727077"/>
                  <a:pt x="1319913" y="2731158"/>
                  <a:pt x="1310326" y="2733773"/>
                </a:cubicBezTo>
                <a:cubicBezTo>
                  <a:pt x="1310295" y="2733782"/>
                  <a:pt x="1216073" y="2757337"/>
                  <a:pt x="1197204" y="2762054"/>
                </a:cubicBezTo>
                <a:cubicBezTo>
                  <a:pt x="1184635" y="2765196"/>
                  <a:pt x="1172201" y="2768940"/>
                  <a:pt x="1159497" y="2771481"/>
                </a:cubicBezTo>
                <a:cubicBezTo>
                  <a:pt x="1143786" y="2774623"/>
                  <a:pt x="1127907" y="2777021"/>
                  <a:pt x="1112363" y="2780907"/>
                </a:cubicBezTo>
                <a:cubicBezTo>
                  <a:pt x="1102723" y="2783317"/>
                  <a:pt x="1093723" y="2787924"/>
                  <a:pt x="1084083" y="2790334"/>
                </a:cubicBezTo>
                <a:lnTo>
                  <a:pt x="1008668" y="2809188"/>
                </a:lnTo>
                <a:cubicBezTo>
                  <a:pt x="980388" y="2802903"/>
                  <a:pt x="951516" y="2798854"/>
                  <a:pt x="923827" y="2790334"/>
                </a:cubicBezTo>
                <a:cubicBezTo>
                  <a:pt x="910396" y="2786201"/>
                  <a:pt x="899036" y="2777017"/>
                  <a:pt x="886120" y="2771481"/>
                </a:cubicBezTo>
                <a:cubicBezTo>
                  <a:pt x="876987" y="2767567"/>
                  <a:pt x="866728" y="2766498"/>
                  <a:pt x="857840" y="2762054"/>
                </a:cubicBezTo>
                <a:cubicBezTo>
                  <a:pt x="847706" y="2756987"/>
                  <a:pt x="839693" y="2748267"/>
                  <a:pt x="829559" y="2743200"/>
                </a:cubicBezTo>
                <a:cubicBezTo>
                  <a:pt x="814424" y="2735633"/>
                  <a:pt x="797217" y="2732565"/>
                  <a:pt x="782425" y="2724347"/>
                </a:cubicBezTo>
                <a:cubicBezTo>
                  <a:pt x="768691" y="2716717"/>
                  <a:pt x="757791" y="2704781"/>
                  <a:pt x="744718" y="2696066"/>
                </a:cubicBezTo>
                <a:cubicBezTo>
                  <a:pt x="700196" y="2666385"/>
                  <a:pt x="708928" y="2671567"/>
                  <a:pt x="669303" y="2658359"/>
                </a:cubicBezTo>
                <a:cubicBezTo>
                  <a:pt x="659876" y="2652074"/>
                  <a:pt x="652353" y="2639505"/>
                  <a:pt x="641023" y="2639505"/>
                </a:cubicBezTo>
                <a:cubicBezTo>
                  <a:pt x="615111" y="2639505"/>
                  <a:pt x="591017" y="2653277"/>
                  <a:pt x="565609" y="2658359"/>
                </a:cubicBezTo>
                <a:cubicBezTo>
                  <a:pt x="549898" y="2661501"/>
                  <a:pt x="534116" y="2664310"/>
                  <a:pt x="518475" y="2667786"/>
                </a:cubicBezTo>
                <a:cubicBezTo>
                  <a:pt x="505827" y="2670597"/>
                  <a:pt x="493436" y="2674498"/>
                  <a:pt x="480767" y="2677213"/>
                </a:cubicBezTo>
                <a:cubicBezTo>
                  <a:pt x="449433" y="2683927"/>
                  <a:pt x="417922" y="2689782"/>
                  <a:pt x="386499" y="2696066"/>
                </a:cubicBezTo>
                <a:cubicBezTo>
                  <a:pt x="370788" y="2699208"/>
                  <a:pt x="354241" y="2699542"/>
                  <a:pt x="339365" y="2705493"/>
                </a:cubicBezTo>
                <a:cubicBezTo>
                  <a:pt x="330181" y="2709167"/>
                  <a:pt x="280583" y="2730077"/>
                  <a:pt x="263951" y="2733773"/>
                </a:cubicBezTo>
                <a:cubicBezTo>
                  <a:pt x="245292" y="2737919"/>
                  <a:pt x="226244" y="2740058"/>
                  <a:pt x="207390" y="2743200"/>
                </a:cubicBezTo>
                <a:cubicBezTo>
                  <a:pt x="151905" y="2770943"/>
                  <a:pt x="183018" y="2757609"/>
                  <a:pt x="113122" y="2780907"/>
                </a:cubicBezTo>
                <a:lnTo>
                  <a:pt x="84842" y="2790334"/>
                </a:lnTo>
                <a:cubicBezTo>
                  <a:pt x="75415" y="2793476"/>
                  <a:pt x="65449" y="2795317"/>
                  <a:pt x="56561" y="2799761"/>
                </a:cubicBezTo>
                <a:lnTo>
                  <a:pt x="0" y="2828042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60648"/>
            <a:ext cx="3334072" cy="1902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476672"/>
            <a:ext cx="2363755" cy="177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2492896"/>
            <a:ext cx="2333643" cy="1750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420888"/>
            <a:ext cx="2136743" cy="1602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809" y="2780928"/>
            <a:ext cx="3619297" cy="2714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23528" y="558924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Проделки Бабы Яги и Лешего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40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3497344" y="3836709"/>
            <a:ext cx="5590315" cy="2837468"/>
          </a:xfrm>
          <a:custGeom>
            <a:avLst/>
            <a:gdLst>
              <a:gd name="connsiteX0" fmla="*/ 5467547 w 5590315"/>
              <a:gd name="connsiteY0" fmla="*/ 0 h 2837468"/>
              <a:gd name="connsiteX1" fmla="*/ 5420413 w 5590315"/>
              <a:gd name="connsiteY1" fmla="*/ 9427 h 2837468"/>
              <a:gd name="connsiteX2" fmla="*/ 5363852 w 5590315"/>
              <a:gd name="connsiteY2" fmla="*/ 28281 h 2837468"/>
              <a:gd name="connsiteX3" fmla="*/ 5373279 w 5590315"/>
              <a:gd name="connsiteY3" fmla="*/ 197963 h 2837468"/>
              <a:gd name="connsiteX4" fmla="*/ 5392132 w 5590315"/>
              <a:gd name="connsiteY4" fmla="*/ 339365 h 2837468"/>
              <a:gd name="connsiteX5" fmla="*/ 5410986 w 5590315"/>
              <a:gd name="connsiteY5" fmla="*/ 377072 h 2837468"/>
              <a:gd name="connsiteX6" fmla="*/ 5420413 w 5590315"/>
              <a:gd name="connsiteY6" fmla="*/ 414780 h 2837468"/>
              <a:gd name="connsiteX7" fmla="*/ 5495827 w 5590315"/>
              <a:gd name="connsiteY7" fmla="*/ 499621 h 2837468"/>
              <a:gd name="connsiteX8" fmla="*/ 5514681 w 5590315"/>
              <a:gd name="connsiteY8" fmla="*/ 527901 h 2837468"/>
              <a:gd name="connsiteX9" fmla="*/ 5552388 w 5590315"/>
              <a:gd name="connsiteY9" fmla="*/ 603316 h 2837468"/>
              <a:gd name="connsiteX10" fmla="*/ 5571242 w 5590315"/>
              <a:gd name="connsiteY10" fmla="*/ 631596 h 2837468"/>
              <a:gd name="connsiteX11" fmla="*/ 5590095 w 5590315"/>
              <a:gd name="connsiteY11" fmla="*/ 688157 h 2837468"/>
              <a:gd name="connsiteX12" fmla="*/ 5571242 w 5590315"/>
              <a:gd name="connsiteY12" fmla="*/ 857839 h 2837468"/>
              <a:gd name="connsiteX13" fmla="*/ 5495827 w 5590315"/>
              <a:gd name="connsiteY13" fmla="*/ 942681 h 2837468"/>
              <a:gd name="connsiteX14" fmla="*/ 5476974 w 5590315"/>
              <a:gd name="connsiteY14" fmla="*/ 970961 h 2837468"/>
              <a:gd name="connsiteX15" fmla="*/ 5439266 w 5590315"/>
              <a:gd name="connsiteY15" fmla="*/ 999242 h 2837468"/>
              <a:gd name="connsiteX16" fmla="*/ 5373279 w 5590315"/>
              <a:gd name="connsiteY16" fmla="*/ 1055802 h 2837468"/>
              <a:gd name="connsiteX17" fmla="*/ 5363852 w 5590315"/>
              <a:gd name="connsiteY17" fmla="*/ 1206631 h 2837468"/>
              <a:gd name="connsiteX18" fmla="*/ 5401559 w 5590315"/>
              <a:gd name="connsiteY18" fmla="*/ 1357460 h 2837468"/>
              <a:gd name="connsiteX19" fmla="*/ 5410986 w 5590315"/>
              <a:gd name="connsiteY19" fmla="*/ 1385740 h 2837468"/>
              <a:gd name="connsiteX20" fmla="*/ 5429840 w 5590315"/>
              <a:gd name="connsiteY20" fmla="*/ 1423448 h 2837468"/>
              <a:gd name="connsiteX21" fmla="*/ 5448693 w 5590315"/>
              <a:gd name="connsiteY21" fmla="*/ 1498862 h 2837468"/>
              <a:gd name="connsiteX22" fmla="*/ 5476974 w 5590315"/>
              <a:gd name="connsiteY22" fmla="*/ 1583703 h 2837468"/>
              <a:gd name="connsiteX23" fmla="*/ 5486400 w 5590315"/>
              <a:gd name="connsiteY23" fmla="*/ 1640264 h 2837468"/>
              <a:gd name="connsiteX24" fmla="*/ 5495827 w 5590315"/>
              <a:gd name="connsiteY24" fmla="*/ 1677971 h 2837468"/>
              <a:gd name="connsiteX25" fmla="*/ 5505254 w 5590315"/>
              <a:gd name="connsiteY25" fmla="*/ 1743959 h 2837468"/>
              <a:gd name="connsiteX26" fmla="*/ 5467547 w 5590315"/>
              <a:gd name="connsiteY26" fmla="*/ 1875934 h 2837468"/>
              <a:gd name="connsiteX27" fmla="*/ 5439266 w 5590315"/>
              <a:gd name="connsiteY27" fmla="*/ 1885361 h 2837468"/>
              <a:gd name="connsiteX28" fmla="*/ 5382705 w 5590315"/>
              <a:gd name="connsiteY28" fmla="*/ 1932495 h 2837468"/>
              <a:gd name="connsiteX29" fmla="*/ 5326145 w 5590315"/>
              <a:gd name="connsiteY29" fmla="*/ 1979629 h 2837468"/>
              <a:gd name="connsiteX30" fmla="*/ 5335571 w 5590315"/>
              <a:gd name="connsiteY30" fmla="*/ 2121031 h 2837468"/>
              <a:gd name="connsiteX31" fmla="*/ 5344998 w 5590315"/>
              <a:gd name="connsiteY31" fmla="*/ 2158738 h 2837468"/>
              <a:gd name="connsiteX32" fmla="*/ 5363852 w 5590315"/>
              <a:gd name="connsiteY32" fmla="*/ 2215299 h 2837468"/>
              <a:gd name="connsiteX33" fmla="*/ 5373279 w 5590315"/>
              <a:gd name="connsiteY33" fmla="*/ 2243580 h 2837468"/>
              <a:gd name="connsiteX34" fmla="*/ 5392132 w 5590315"/>
              <a:gd name="connsiteY34" fmla="*/ 2271860 h 2837468"/>
              <a:gd name="connsiteX35" fmla="*/ 5420413 w 5590315"/>
              <a:gd name="connsiteY35" fmla="*/ 2356701 h 2837468"/>
              <a:gd name="connsiteX36" fmla="*/ 5448693 w 5590315"/>
              <a:gd name="connsiteY36" fmla="*/ 2450969 h 2837468"/>
              <a:gd name="connsiteX37" fmla="*/ 5458120 w 5590315"/>
              <a:gd name="connsiteY37" fmla="*/ 2479250 h 2837468"/>
              <a:gd name="connsiteX38" fmla="*/ 5439266 w 5590315"/>
              <a:gd name="connsiteY38" fmla="*/ 2639505 h 2837468"/>
              <a:gd name="connsiteX39" fmla="*/ 5401559 w 5590315"/>
              <a:gd name="connsiteY39" fmla="*/ 2658359 h 2837468"/>
              <a:gd name="connsiteX40" fmla="*/ 5373279 w 5590315"/>
              <a:gd name="connsiteY40" fmla="*/ 2677213 h 2837468"/>
              <a:gd name="connsiteX41" fmla="*/ 5335571 w 5590315"/>
              <a:gd name="connsiteY41" fmla="*/ 2696066 h 2837468"/>
              <a:gd name="connsiteX42" fmla="*/ 5269584 w 5590315"/>
              <a:gd name="connsiteY42" fmla="*/ 2733773 h 2837468"/>
              <a:gd name="connsiteX43" fmla="*/ 5175316 w 5590315"/>
              <a:gd name="connsiteY43" fmla="*/ 2762054 h 2837468"/>
              <a:gd name="connsiteX44" fmla="*/ 4939646 w 5590315"/>
              <a:gd name="connsiteY44" fmla="*/ 2743200 h 2837468"/>
              <a:gd name="connsiteX45" fmla="*/ 4835951 w 5590315"/>
              <a:gd name="connsiteY45" fmla="*/ 2724347 h 2837468"/>
              <a:gd name="connsiteX46" fmla="*/ 4713402 w 5590315"/>
              <a:gd name="connsiteY46" fmla="*/ 2705493 h 2837468"/>
              <a:gd name="connsiteX47" fmla="*/ 4562574 w 5590315"/>
              <a:gd name="connsiteY47" fmla="*/ 2714920 h 2837468"/>
              <a:gd name="connsiteX48" fmla="*/ 4515440 w 5590315"/>
              <a:gd name="connsiteY48" fmla="*/ 2724347 h 2837468"/>
              <a:gd name="connsiteX49" fmla="*/ 4440025 w 5590315"/>
              <a:gd name="connsiteY49" fmla="*/ 2743200 h 2837468"/>
              <a:gd name="connsiteX50" fmla="*/ 4402318 w 5590315"/>
              <a:gd name="connsiteY50" fmla="*/ 2752627 h 2837468"/>
              <a:gd name="connsiteX51" fmla="*/ 4374037 w 5590315"/>
              <a:gd name="connsiteY51" fmla="*/ 2762054 h 2837468"/>
              <a:gd name="connsiteX52" fmla="*/ 4336330 w 5590315"/>
              <a:gd name="connsiteY52" fmla="*/ 2771481 h 2837468"/>
              <a:gd name="connsiteX53" fmla="*/ 4279769 w 5590315"/>
              <a:gd name="connsiteY53" fmla="*/ 2790334 h 2837468"/>
              <a:gd name="connsiteX54" fmla="*/ 4232635 w 5590315"/>
              <a:gd name="connsiteY54" fmla="*/ 2799761 h 2837468"/>
              <a:gd name="connsiteX55" fmla="*/ 4157221 w 5590315"/>
              <a:gd name="connsiteY55" fmla="*/ 2818615 h 2837468"/>
              <a:gd name="connsiteX56" fmla="*/ 4091233 w 5590315"/>
              <a:gd name="connsiteY56" fmla="*/ 2828042 h 2837468"/>
              <a:gd name="connsiteX57" fmla="*/ 3987538 w 5590315"/>
              <a:gd name="connsiteY57" fmla="*/ 2790334 h 2837468"/>
              <a:gd name="connsiteX58" fmla="*/ 3874417 w 5590315"/>
              <a:gd name="connsiteY58" fmla="*/ 2743200 h 2837468"/>
              <a:gd name="connsiteX59" fmla="*/ 3846136 w 5590315"/>
              <a:gd name="connsiteY59" fmla="*/ 2724347 h 2837468"/>
              <a:gd name="connsiteX60" fmla="*/ 3714161 w 5590315"/>
              <a:gd name="connsiteY60" fmla="*/ 2667786 h 2837468"/>
              <a:gd name="connsiteX61" fmla="*/ 3657600 w 5590315"/>
              <a:gd name="connsiteY61" fmla="*/ 2648932 h 2837468"/>
              <a:gd name="connsiteX62" fmla="*/ 3601040 w 5590315"/>
              <a:gd name="connsiteY62" fmla="*/ 2639505 h 2837468"/>
              <a:gd name="connsiteX63" fmla="*/ 3525625 w 5590315"/>
              <a:gd name="connsiteY63" fmla="*/ 2620652 h 2837468"/>
              <a:gd name="connsiteX64" fmla="*/ 3403077 w 5590315"/>
              <a:gd name="connsiteY64" fmla="*/ 2630079 h 2837468"/>
              <a:gd name="connsiteX65" fmla="*/ 3271101 w 5590315"/>
              <a:gd name="connsiteY65" fmla="*/ 2648932 h 2837468"/>
              <a:gd name="connsiteX66" fmla="*/ 3242821 w 5590315"/>
              <a:gd name="connsiteY66" fmla="*/ 2658359 h 2837468"/>
              <a:gd name="connsiteX67" fmla="*/ 3205114 w 5590315"/>
              <a:gd name="connsiteY67" fmla="*/ 2667786 h 2837468"/>
              <a:gd name="connsiteX68" fmla="*/ 3148553 w 5590315"/>
              <a:gd name="connsiteY68" fmla="*/ 2686639 h 2837468"/>
              <a:gd name="connsiteX69" fmla="*/ 3035431 w 5590315"/>
              <a:gd name="connsiteY69" fmla="*/ 2724347 h 2837468"/>
              <a:gd name="connsiteX70" fmla="*/ 3007151 w 5590315"/>
              <a:gd name="connsiteY70" fmla="*/ 2733773 h 2837468"/>
              <a:gd name="connsiteX71" fmla="*/ 2978870 w 5590315"/>
              <a:gd name="connsiteY71" fmla="*/ 2743200 h 2837468"/>
              <a:gd name="connsiteX72" fmla="*/ 2941163 w 5590315"/>
              <a:gd name="connsiteY72" fmla="*/ 2752627 h 2837468"/>
              <a:gd name="connsiteX73" fmla="*/ 2884602 w 5590315"/>
              <a:gd name="connsiteY73" fmla="*/ 2771481 h 2837468"/>
              <a:gd name="connsiteX74" fmla="*/ 2856322 w 5590315"/>
              <a:gd name="connsiteY74" fmla="*/ 2780907 h 2837468"/>
              <a:gd name="connsiteX75" fmla="*/ 2818615 w 5590315"/>
              <a:gd name="connsiteY75" fmla="*/ 2790334 h 2837468"/>
              <a:gd name="connsiteX76" fmla="*/ 2762054 w 5590315"/>
              <a:gd name="connsiteY76" fmla="*/ 2809188 h 2837468"/>
              <a:gd name="connsiteX77" fmla="*/ 2696066 w 5590315"/>
              <a:gd name="connsiteY77" fmla="*/ 2828042 h 2837468"/>
              <a:gd name="connsiteX78" fmla="*/ 2658359 w 5590315"/>
              <a:gd name="connsiteY78" fmla="*/ 2837468 h 2837468"/>
              <a:gd name="connsiteX79" fmla="*/ 2432116 w 5590315"/>
              <a:gd name="connsiteY79" fmla="*/ 2799761 h 2837468"/>
              <a:gd name="connsiteX80" fmla="*/ 2394409 w 5590315"/>
              <a:gd name="connsiteY80" fmla="*/ 2780907 h 2837468"/>
              <a:gd name="connsiteX81" fmla="*/ 2366128 w 5590315"/>
              <a:gd name="connsiteY81" fmla="*/ 2771481 h 2837468"/>
              <a:gd name="connsiteX82" fmla="*/ 2262433 w 5590315"/>
              <a:gd name="connsiteY82" fmla="*/ 2705493 h 2837468"/>
              <a:gd name="connsiteX83" fmla="*/ 2224726 w 5590315"/>
              <a:gd name="connsiteY83" fmla="*/ 2686639 h 2837468"/>
              <a:gd name="connsiteX84" fmla="*/ 2196446 w 5590315"/>
              <a:gd name="connsiteY84" fmla="*/ 2658359 h 2837468"/>
              <a:gd name="connsiteX85" fmla="*/ 2168165 w 5590315"/>
              <a:gd name="connsiteY85" fmla="*/ 2648932 h 2837468"/>
              <a:gd name="connsiteX86" fmla="*/ 2111604 w 5590315"/>
              <a:gd name="connsiteY86" fmla="*/ 2611225 h 2837468"/>
              <a:gd name="connsiteX87" fmla="*/ 2036190 w 5590315"/>
              <a:gd name="connsiteY87" fmla="*/ 2582945 h 2837468"/>
              <a:gd name="connsiteX88" fmla="*/ 1866508 w 5590315"/>
              <a:gd name="connsiteY88" fmla="*/ 2601798 h 2837468"/>
              <a:gd name="connsiteX89" fmla="*/ 1838227 w 5590315"/>
              <a:gd name="connsiteY89" fmla="*/ 2611225 h 2837468"/>
              <a:gd name="connsiteX90" fmla="*/ 1772240 w 5590315"/>
              <a:gd name="connsiteY90" fmla="*/ 2620652 h 2837468"/>
              <a:gd name="connsiteX91" fmla="*/ 1734532 w 5590315"/>
              <a:gd name="connsiteY91" fmla="*/ 2630079 h 2837468"/>
              <a:gd name="connsiteX92" fmla="*/ 1687398 w 5590315"/>
              <a:gd name="connsiteY92" fmla="*/ 2639505 h 2837468"/>
              <a:gd name="connsiteX93" fmla="*/ 1659118 w 5590315"/>
              <a:gd name="connsiteY93" fmla="*/ 2648932 h 2837468"/>
              <a:gd name="connsiteX94" fmla="*/ 1555423 w 5590315"/>
              <a:gd name="connsiteY94" fmla="*/ 2667786 h 2837468"/>
              <a:gd name="connsiteX95" fmla="*/ 1451728 w 5590315"/>
              <a:gd name="connsiteY95" fmla="*/ 2696066 h 2837468"/>
              <a:gd name="connsiteX96" fmla="*/ 1404594 w 5590315"/>
              <a:gd name="connsiteY96" fmla="*/ 2705493 h 2837468"/>
              <a:gd name="connsiteX97" fmla="*/ 1376314 w 5590315"/>
              <a:gd name="connsiteY97" fmla="*/ 2714920 h 2837468"/>
              <a:gd name="connsiteX98" fmla="*/ 1338607 w 5590315"/>
              <a:gd name="connsiteY98" fmla="*/ 2724347 h 2837468"/>
              <a:gd name="connsiteX99" fmla="*/ 1310326 w 5590315"/>
              <a:gd name="connsiteY99" fmla="*/ 2733773 h 2837468"/>
              <a:gd name="connsiteX100" fmla="*/ 1197204 w 5590315"/>
              <a:gd name="connsiteY100" fmla="*/ 2762054 h 2837468"/>
              <a:gd name="connsiteX101" fmla="*/ 1159497 w 5590315"/>
              <a:gd name="connsiteY101" fmla="*/ 2771481 h 2837468"/>
              <a:gd name="connsiteX102" fmla="*/ 1112363 w 5590315"/>
              <a:gd name="connsiteY102" fmla="*/ 2780907 h 2837468"/>
              <a:gd name="connsiteX103" fmla="*/ 1084083 w 5590315"/>
              <a:gd name="connsiteY103" fmla="*/ 2790334 h 2837468"/>
              <a:gd name="connsiteX104" fmla="*/ 1008668 w 5590315"/>
              <a:gd name="connsiteY104" fmla="*/ 2809188 h 2837468"/>
              <a:gd name="connsiteX105" fmla="*/ 923827 w 5590315"/>
              <a:gd name="connsiteY105" fmla="*/ 2790334 h 2837468"/>
              <a:gd name="connsiteX106" fmla="*/ 886120 w 5590315"/>
              <a:gd name="connsiteY106" fmla="*/ 2771481 h 2837468"/>
              <a:gd name="connsiteX107" fmla="*/ 857840 w 5590315"/>
              <a:gd name="connsiteY107" fmla="*/ 2762054 h 2837468"/>
              <a:gd name="connsiteX108" fmla="*/ 829559 w 5590315"/>
              <a:gd name="connsiteY108" fmla="*/ 2743200 h 2837468"/>
              <a:gd name="connsiteX109" fmla="*/ 782425 w 5590315"/>
              <a:gd name="connsiteY109" fmla="*/ 2724347 h 2837468"/>
              <a:gd name="connsiteX110" fmla="*/ 744718 w 5590315"/>
              <a:gd name="connsiteY110" fmla="*/ 2696066 h 2837468"/>
              <a:gd name="connsiteX111" fmla="*/ 669303 w 5590315"/>
              <a:gd name="connsiteY111" fmla="*/ 2658359 h 2837468"/>
              <a:gd name="connsiteX112" fmla="*/ 641023 w 5590315"/>
              <a:gd name="connsiteY112" fmla="*/ 2639505 h 2837468"/>
              <a:gd name="connsiteX113" fmla="*/ 565609 w 5590315"/>
              <a:gd name="connsiteY113" fmla="*/ 2658359 h 2837468"/>
              <a:gd name="connsiteX114" fmla="*/ 518475 w 5590315"/>
              <a:gd name="connsiteY114" fmla="*/ 2667786 h 2837468"/>
              <a:gd name="connsiteX115" fmla="*/ 480767 w 5590315"/>
              <a:gd name="connsiteY115" fmla="*/ 2677213 h 2837468"/>
              <a:gd name="connsiteX116" fmla="*/ 386499 w 5590315"/>
              <a:gd name="connsiteY116" fmla="*/ 2696066 h 2837468"/>
              <a:gd name="connsiteX117" fmla="*/ 339365 w 5590315"/>
              <a:gd name="connsiteY117" fmla="*/ 2705493 h 2837468"/>
              <a:gd name="connsiteX118" fmla="*/ 263951 w 5590315"/>
              <a:gd name="connsiteY118" fmla="*/ 2733773 h 2837468"/>
              <a:gd name="connsiteX119" fmla="*/ 207390 w 5590315"/>
              <a:gd name="connsiteY119" fmla="*/ 2743200 h 2837468"/>
              <a:gd name="connsiteX120" fmla="*/ 113122 w 5590315"/>
              <a:gd name="connsiteY120" fmla="*/ 2780907 h 2837468"/>
              <a:gd name="connsiteX121" fmla="*/ 84842 w 5590315"/>
              <a:gd name="connsiteY121" fmla="*/ 2790334 h 2837468"/>
              <a:gd name="connsiteX122" fmla="*/ 56561 w 5590315"/>
              <a:gd name="connsiteY122" fmla="*/ 2799761 h 2837468"/>
              <a:gd name="connsiteX123" fmla="*/ 0 w 5590315"/>
              <a:gd name="connsiteY123" fmla="*/ 2828042 h 28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590315" h="2837468">
                <a:moveTo>
                  <a:pt x="5467547" y="0"/>
                </a:moveTo>
                <a:cubicBezTo>
                  <a:pt x="5451836" y="3142"/>
                  <a:pt x="5435871" y="5211"/>
                  <a:pt x="5420413" y="9427"/>
                </a:cubicBezTo>
                <a:cubicBezTo>
                  <a:pt x="5401240" y="14656"/>
                  <a:pt x="5363852" y="28281"/>
                  <a:pt x="5363852" y="28281"/>
                </a:cubicBezTo>
                <a:cubicBezTo>
                  <a:pt x="5366994" y="84842"/>
                  <a:pt x="5369511" y="141441"/>
                  <a:pt x="5373279" y="197963"/>
                </a:cubicBezTo>
                <a:cubicBezTo>
                  <a:pt x="5376816" y="251015"/>
                  <a:pt x="5372502" y="293564"/>
                  <a:pt x="5392132" y="339365"/>
                </a:cubicBezTo>
                <a:cubicBezTo>
                  <a:pt x="5397668" y="352281"/>
                  <a:pt x="5404701" y="364503"/>
                  <a:pt x="5410986" y="377072"/>
                </a:cubicBezTo>
                <a:cubicBezTo>
                  <a:pt x="5414128" y="389641"/>
                  <a:pt x="5415309" y="402871"/>
                  <a:pt x="5420413" y="414780"/>
                </a:cubicBezTo>
                <a:cubicBezTo>
                  <a:pt x="5436875" y="453192"/>
                  <a:pt x="5471690" y="463416"/>
                  <a:pt x="5495827" y="499621"/>
                </a:cubicBezTo>
                <a:cubicBezTo>
                  <a:pt x="5502112" y="509048"/>
                  <a:pt x="5509256" y="517955"/>
                  <a:pt x="5514681" y="527901"/>
                </a:cubicBezTo>
                <a:cubicBezTo>
                  <a:pt x="5528139" y="552575"/>
                  <a:pt x="5536798" y="579931"/>
                  <a:pt x="5552388" y="603316"/>
                </a:cubicBezTo>
                <a:lnTo>
                  <a:pt x="5571242" y="631596"/>
                </a:lnTo>
                <a:cubicBezTo>
                  <a:pt x="5577526" y="650450"/>
                  <a:pt x="5592290" y="668405"/>
                  <a:pt x="5590095" y="688157"/>
                </a:cubicBezTo>
                <a:cubicBezTo>
                  <a:pt x="5583811" y="744718"/>
                  <a:pt x="5585044" y="802629"/>
                  <a:pt x="5571242" y="857839"/>
                </a:cubicBezTo>
                <a:cubicBezTo>
                  <a:pt x="5556795" y="915627"/>
                  <a:pt x="5529490" y="909017"/>
                  <a:pt x="5495827" y="942681"/>
                </a:cubicBezTo>
                <a:cubicBezTo>
                  <a:pt x="5487816" y="950692"/>
                  <a:pt x="5484985" y="962950"/>
                  <a:pt x="5476974" y="970961"/>
                </a:cubicBezTo>
                <a:cubicBezTo>
                  <a:pt x="5465864" y="982071"/>
                  <a:pt x="5451195" y="989017"/>
                  <a:pt x="5439266" y="999242"/>
                </a:cubicBezTo>
                <a:cubicBezTo>
                  <a:pt x="5347359" y="1078020"/>
                  <a:pt x="5483544" y="973104"/>
                  <a:pt x="5373279" y="1055802"/>
                </a:cubicBezTo>
                <a:cubicBezTo>
                  <a:pt x="5339471" y="1123419"/>
                  <a:pt x="5347961" y="1090099"/>
                  <a:pt x="5363852" y="1206631"/>
                </a:cubicBezTo>
                <a:cubicBezTo>
                  <a:pt x="5374353" y="1283638"/>
                  <a:pt x="5380168" y="1293289"/>
                  <a:pt x="5401559" y="1357460"/>
                </a:cubicBezTo>
                <a:cubicBezTo>
                  <a:pt x="5404701" y="1366887"/>
                  <a:pt x="5406542" y="1376852"/>
                  <a:pt x="5410986" y="1385740"/>
                </a:cubicBezTo>
                <a:cubicBezTo>
                  <a:pt x="5417271" y="1398309"/>
                  <a:pt x="5424304" y="1410531"/>
                  <a:pt x="5429840" y="1423448"/>
                </a:cubicBezTo>
                <a:cubicBezTo>
                  <a:pt x="5445119" y="1459101"/>
                  <a:pt x="5436048" y="1454607"/>
                  <a:pt x="5448693" y="1498862"/>
                </a:cubicBezTo>
                <a:cubicBezTo>
                  <a:pt x="5456883" y="1527525"/>
                  <a:pt x="5476974" y="1583703"/>
                  <a:pt x="5476974" y="1583703"/>
                </a:cubicBezTo>
                <a:cubicBezTo>
                  <a:pt x="5480116" y="1602557"/>
                  <a:pt x="5482652" y="1621521"/>
                  <a:pt x="5486400" y="1640264"/>
                </a:cubicBezTo>
                <a:cubicBezTo>
                  <a:pt x="5488941" y="1652968"/>
                  <a:pt x="5493509" y="1665224"/>
                  <a:pt x="5495827" y="1677971"/>
                </a:cubicBezTo>
                <a:cubicBezTo>
                  <a:pt x="5499802" y="1699832"/>
                  <a:pt x="5502112" y="1721963"/>
                  <a:pt x="5505254" y="1743959"/>
                </a:cubicBezTo>
                <a:cubicBezTo>
                  <a:pt x="5502082" y="1761407"/>
                  <a:pt x="5500177" y="1849830"/>
                  <a:pt x="5467547" y="1875934"/>
                </a:cubicBezTo>
                <a:cubicBezTo>
                  <a:pt x="5459788" y="1882142"/>
                  <a:pt x="5448693" y="1882219"/>
                  <a:pt x="5439266" y="1885361"/>
                </a:cubicBezTo>
                <a:cubicBezTo>
                  <a:pt x="5393334" y="1954263"/>
                  <a:pt x="5454466" y="1872694"/>
                  <a:pt x="5382705" y="1932495"/>
                </a:cubicBezTo>
                <a:cubicBezTo>
                  <a:pt x="5302757" y="1999118"/>
                  <a:pt x="5440095" y="1922655"/>
                  <a:pt x="5326145" y="1979629"/>
                </a:cubicBezTo>
                <a:cubicBezTo>
                  <a:pt x="5329287" y="2026763"/>
                  <a:pt x="5330626" y="2074052"/>
                  <a:pt x="5335571" y="2121031"/>
                </a:cubicBezTo>
                <a:cubicBezTo>
                  <a:pt x="5336927" y="2133916"/>
                  <a:pt x="5341275" y="2146329"/>
                  <a:pt x="5344998" y="2158738"/>
                </a:cubicBezTo>
                <a:cubicBezTo>
                  <a:pt x="5350709" y="2177773"/>
                  <a:pt x="5357567" y="2196445"/>
                  <a:pt x="5363852" y="2215299"/>
                </a:cubicBezTo>
                <a:cubicBezTo>
                  <a:pt x="5366994" y="2224726"/>
                  <a:pt x="5367767" y="2235312"/>
                  <a:pt x="5373279" y="2243580"/>
                </a:cubicBezTo>
                <a:lnTo>
                  <a:pt x="5392132" y="2271860"/>
                </a:lnTo>
                <a:cubicBezTo>
                  <a:pt x="5410249" y="2362445"/>
                  <a:pt x="5389189" y="2278639"/>
                  <a:pt x="5420413" y="2356701"/>
                </a:cubicBezTo>
                <a:cubicBezTo>
                  <a:pt x="5442812" y="2412698"/>
                  <a:pt x="5434805" y="2402362"/>
                  <a:pt x="5448693" y="2450969"/>
                </a:cubicBezTo>
                <a:cubicBezTo>
                  <a:pt x="5451423" y="2460524"/>
                  <a:pt x="5454978" y="2469823"/>
                  <a:pt x="5458120" y="2479250"/>
                </a:cubicBezTo>
                <a:cubicBezTo>
                  <a:pt x="5451835" y="2532668"/>
                  <a:pt x="5455463" y="2588215"/>
                  <a:pt x="5439266" y="2639505"/>
                </a:cubicBezTo>
                <a:cubicBezTo>
                  <a:pt x="5435034" y="2652905"/>
                  <a:pt x="5413760" y="2651387"/>
                  <a:pt x="5401559" y="2658359"/>
                </a:cubicBezTo>
                <a:cubicBezTo>
                  <a:pt x="5391722" y="2663980"/>
                  <a:pt x="5383116" y="2671592"/>
                  <a:pt x="5373279" y="2677213"/>
                </a:cubicBezTo>
                <a:cubicBezTo>
                  <a:pt x="5361078" y="2684185"/>
                  <a:pt x="5347772" y="2689094"/>
                  <a:pt x="5335571" y="2696066"/>
                </a:cubicBezTo>
                <a:cubicBezTo>
                  <a:pt x="5295882" y="2718745"/>
                  <a:pt x="5317073" y="2714777"/>
                  <a:pt x="5269584" y="2733773"/>
                </a:cubicBezTo>
                <a:cubicBezTo>
                  <a:pt x="5231331" y="2749074"/>
                  <a:pt x="5212355" y="2752794"/>
                  <a:pt x="5175316" y="2762054"/>
                </a:cubicBezTo>
                <a:cubicBezTo>
                  <a:pt x="5096759" y="2755769"/>
                  <a:pt x="5017972" y="2751903"/>
                  <a:pt x="4939646" y="2743200"/>
                </a:cubicBezTo>
                <a:cubicBezTo>
                  <a:pt x="4904729" y="2739320"/>
                  <a:pt x="4870605" y="2730123"/>
                  <a:pt x="4835951" y="2724347"/>
                </a:cubicBezTo>
                <a:cubicBezTo>
                  <a:pt x="4795183" y="2717552"/>
                  <a:pt x="4754252" y="2711778"/>
                  <a:pt x="4713402" y="2705493"/>
                </a:cubicBezTo>
                <a:cubicBezTo>
                  <a:pt x="4663126" y="2708635"/>
                  <a:pt x="4612721" y="2710144"/>
                  <a:pt x="4562574" y="2714920"/>
                </a:cubicBezTo>
                <a:cubicBezTo>
                  <a:pt x="4546624" y="2716439"/>
                  <a:pt x="4531052" y="2720744"/>
                  <a:pt x="4515440" y="2724347"/>
                </a:cubicBezTo>
                <a:cubicBezTo>
                  <a:pt x="4490192" y="2730173"/>
                  <a:pt x="4465163" y="2736916"/>
                  <a:pt x="4440025" y="2743200"/>
                </a:cubicBezTo>
                <a:cubicBezTo>
                  <a:pt x="4427456" y="2746342"/>
                  <a:pt x="4414609" y="2748530"/>
                  <a:pt x="4402318" y="2752627"/>
                </a:cubicBezTo>
                <a:cubicBezTo>
                  <a:pt x="4392891" y="2755769"/>
                  <a:pt x="4383592" y="2759324"/>
                  <a:pt x="4374037" y="2762054"/>
                </a:cubicBezTo>
                <a:cubicBezTo>
                  <a:pt x="4361580" y="2765613"/>
                  <a:pt x="4348739" y="2767758"/>
                  <a:pt x="4336330" y="2771481"/>
                </a:cubicBezTo>
                <a:cubicBezTo>
                  <a:pt x="4317295" y="2777192"/>
                  <a:pt x="4299256" y="2786436"/>
                  <a:pt x="4279769" y="2790334"/>
                </a:cubicBezTo>
                <a:cubicBezTo>
                  <a:pt x="4264058" y="2793476"/>
                  <a:pt x="4248247" y="2796158"/>
                  <a:pt x="4232635" y="2799761"/>
                </a:cubicBezTo>
                <a:cubicBezTo>
                  <a:pt x="4207387" y="2805588"/>
                  <a:pt x="4182872" y="2814950"/>
                  <a:pt x="4157221" y="2818615"/>
                </a:cubicBezTo>
                <a:lnTo>
                  <a:pt x="4091233" y="2828042"/>
                </a:lnTo>
                <a:cubicBezTo>
                  <a:pt x="3972410" y="2788434"/>
                  <a:pt x="4092470" y="2829684"/>
                  <a:pt x="3987538" y="2790334"/>
                </a:cubicBezTo>
                <a:cubicBezTo>
                  <a:pt x="3924086" y="2766539"/>
                  <a:pt x="3986441" y="2799211"/>
                  <a:pt x="3874417" y="2743200"/>
                </a:cubicBezTo>
                <a:cubicBezTo>
                  <a:pt x="3864283" y="2738133"/>
                  <a:pt x="3855973" y="2729968"/>
                  <a:pt x="3846136" y="2724347"/>
                </a:cubicBezTo>
                <a:cubicBezTo>
                  <a:pt x="3811023" y="2704283"/>
                  <a:pt x="3742328" y="2677175"/>
                  <a:pt x="3714161" y="2667786"/>
                </a:cubicBezTo>
                <a:cubicBezTo>
                  <a:pt x="3695307" y="2661501"/>
                  <a:pt x="3676880" y="2653752"/>
                  <a:pt x="3657600" y="2648932"/>
                </a:cubicBezTo>
                <a:cubicBezTo>
                  <a:pt x="3639057" y="2644296"/>
                  <a:pt x="3619729" y="2643510"/>
                  <a:pt x="3601040" y="2639505"/>
                </a:cubicBezTo>
                <a:cubicBezTo>
                  <a:pt x="3575703" y="2634076"/>
                  <a:pt x="3550763" y="2626936"/>
                  <a:pt x="3525625" y="2620652"/>
                </a:cubicBezTo>
                <a:lnTo>
                  <a:pt x="3403077" y="2630079"/>
                </a:lnTo>
                <a:cubicBezTo>
                  <a:pt x="3356981" y="2634269"/>
                  <a:pt x="3315353" y="2637869"/>
                  <a:pt x="3271101" y="2648932"/>
                </a:cubicBezTo>
                <a:cubicBezTo>
                  <a:pt x="3261461" y="2651342"/>
                  <a:pt x="3252375" y="2655629"/>
                  <a:pt x="3242821" y="2658359"/>
                </a:cubicBezTo>
                <a:cubicBezTo>
                  <a:pt x="3230364" y="2661918"/>
                  <a:pt x="3217523" y="2664063"/>
                  <a:pt x="3205114" y="2667786"/>
                </a:cubicBezTo>
                <a:cubicBezTo>
                  <a:pt x="3186079" y="2673497"/>
                  <a:pt x="3167407" y="2680355"/>
                  <a:pt x="3148553" y="2686639"/>
                </a:cubicBezTo>
                <a:lnTo>
                  <a:pt x="3035431" y="2724347"/>
                </a:lnTo>
                <a:lnTo>
                  <a:pt x="3007151" y="2733773"/>
                </a:lnTo>
                <a:cubicBezTo>
                  <a:pt x="2997724" y="2736915"/>
                  <a:pt x="2988510" y="2740790"/>
                  <a:pt x="2978870" y="2743200"/>
                </a:cubicBezTo>
                <a:cubicBezTo>
                  <a:pt x="2966301" y="2746342"/>
                  <a:pt x="2953572" y="2748904"/>
                  <a:pt x="2941163" y="2752627"/>
                </a:cubicBezTo>
                <a:cubicBezTo>
                  <a:pt x="2922128" y="2758338"/>
                  <a:pt x="2903456" y="2765197"/>
                  <a:pt x="2884602" y="2771481"/>
                </a:cubicBezTo>
                <a:cubicBezTo>
                  <a:pt x="2875175" y="2774623"/>
                  <a:pt x="2865962" y="2778497"/>
                  <a:pt x="2856322" y="2780907"/>
                </a:cubicBezTo>
                <a:cubicBezTo>
                  <a:pt x="2843753" y="2784049"/>
                  <a:pt x="2831024" y="2786611"/>
                  <a:pt x="2818615" y="2790334"/>
                </a:cubicBezTo>
                <a:cubicBezTo>
                  <a:pt x="2799580" y="2796045"/>
                  <a:pt x="2781334" y="2804368"/>
                  <a:pt x="2762054" y="2809188"/>
                </a:cubicBezTo>
                <a:cubicBezTo>
                  <a:pt x="2644125" y="2838671"/>
                  <a:pt x="2790773" y="2800984"/>
                  <a:pt x="2696066" y="2828042"/>
                </a:cubicBezTo>
                <a:cubicBezTo>
                  <a:pt x="2683609" y="2831601"/>
                  <a:pt x="2670928" y="2834326"/>
                  <a:pt x="2658359" y="2837468"/>
                </a:cubicBezTo>
                <a:cubicBezTo>
                  <a:pt x="2593848" y="2828867"/>
                  <a:pt x="2499035" y="2820352"/>
                  <a:pt x="2432116" y="2799761"/>
                </a:cubicBezTo>
                <a:cubicBezTo>
                  <a:pt x="2418685" y="2795628"/>
                  <a:pt x="2407325" y="2786443"/>
                  <a:pt x="2394409" y="2780907"/>
                </a:cubicBezTo>
                <a:cubicBezTo>
                  <a:pt x="2385276" y="2776993"/>
                  <a:pt x="2375555" y="2774623"/>
                  <a:pt x="2366128" y="2771481"/>
                </a:cubicBezTo>
                <a:cubicBezTo>
                  <a:pt x="2327240" y="2745555"/>
                  <a:pt x="2302380" y="2727686"/>
                  <a:pt x="2262433" y="2705493"/>
                </a:cubicBezTo>
                <a:cubicBezTo>
                  <a:pt x="2250149" y="2698668"/>
                  <a:pt x="2236161" y="2694807"/>
                  <a:pt x="2224726" y="2686639"/>
                </a:cubicBezTo>
                <a:cubicBezTo>
                  <a:pt x="2213878" y="2678890"/>
                  <a:pt x="2207538" y="2665754"/>
                  <a:pt x="2196446" y="2658359"/>
                </a:cubicBezTo>
                <a:cubicBezTo>
                  <a:pt x="2188178" y="2652847"/>
                  <a:pt x="2176851" y="2653758"/>
                  <a:pt x="2168165" y="2648932"/>
                </a:cubicBezTo>
                <a:cubicBezTo>
                  <a:pt x="2148357" y="2637928"/>
                  <a:pt x="2133100" y="2618391"/>
                  <a:pt x="2111604" y="2611225"/>
                </a:cubicBezTo>
                <a:cubicBezTo>
                  <a:pt x="2067271" y="2596447"/>
                  <a:pt x="2092550" y="2605488"/>
                  <a:pt x="2036190" y="2582945"/>
                </a:cubicBezTo>
                <a:cubicBezTo>
                  <a:pt x="2009109" y="2585653"/>
                  <a:pt x="1899137" y="2595865"/>
                  <a:pt x="1866508" y="2601798"/>
                </a:cubicBezTo>
                <a:cubicBezTo>
                  <a:pt x="1856731" y="2603576"/>
                  <a:pt x="1847971" y="2609276"/>
                  <a:pt x="1838227" y="2611225"/>
                </a:cubicBezTo>
                <a:cubicBezTo>
                  <a:pt x="1816440" y="2615583"/>
                  <a:pt x="1794101" y="2616677"/>
                  <a:pt x="1772240" y="2620652"/>
                </a:cubicBezTo>
                <a:cubicBezTo>
                  <a:pt x="1759493" y="2622970"/>
                  <a:pt x="1747180" y="2627269"/>
                  <a:pt x="1734532" y="2630079"/>
                </a:cubicBezTo>
                <a:cubicBezTo>
                  <a:pt x="1718891" y="2633555"/>
                  <a:pt x="1702942" y="2635619"/>
                  <a:pt x="1687398" y="2639505"/>
                </a:cubicBezTo>
                <a:cubicBezTo>
                  <a:pt x="1677758" y="2641915"/>
                  <a:pt x="1668758" y="2646522"/>
                  <a:pt x="1659118" y="2648932"/>
                </a:cubicBezTo>
                <a:cubicBezTo>
                  <a:pt x="1632768" y="2655520"/>
                  <a:pt x="1580637" y="2663584"/>
                  <a:pt x="1555423" y="2667786"/>
                </a:cubicBezTo>
                <a:cubicBezTo>
                  <a:pt x="1514788" y="2681332"/>
                  <a:pt x="1504898" y="2685432"/>
                  <a:pt x="1451728" y="2696066"/>
                </a:cubicBezTo>
                <a:cubicBezTo>
                  <a:pt x="1436017" y="2699208"/>
                  <a:pt x="1420138" y="2701607"/>
                  <a:pt x="1404594" y="2705493"/>
                </a:cubicBezTo>
                <a:cubicBezTo>
                  <a:pt x="1394954" y="2707903"/>
                  <a:pt x="1385868" y="2712190"/>
                  <a:pt x="1376314" y="2714920"/>
                </a:cubicBezTo>
                <a:cubicBezTo>
                  <a:pt x="1363857" y="2718479"/>
                  <a:pt x="1351064" y="2720788"/>
                  <a:pt x="1338607" y="2724347"/>
                </a:cubicBezTo>
                <a:cubicBezTo>
                  <a:pt x="1329052" y="2727077"/>
                  <a:pt x="1319913" y="2731158"/>
                  <a:pt x="1310326" y="2733773"/>
                </a:cubicBezTo>
                <a:cubicBezTo>
                  <a:pt x="1310295" y="2733782"/>
                  <a:pt x="1216073" y="2757337"/>
                  <a:pt x="1197204" y="2762054"/>
                </a:cubicBezTo>
                <a:cubicBezTo>
                  <a:pt x="1184635" y="2765196"/>
                  <a:pt x="1172201" y="2768940"/>
                  <a:pt x="1159497" y="2771481"/>
                </a:cubicBezTo>
                <a:cubicBezTo>
                  <a:pt x="1143786" y="2774623"/>
                  <a:pt x="1127907" y="2777021"/>
                  <a:pt x="1112363" y="2780907"/>
                </a:cubicBezTo>
                <a:cubicBezTo>
                  <a:pt x="1102723" y="2783317"/>
                  <a:pt x="1093723" y="2787924"/>
                  <a:pt x="1084083" y="2790334"/>
                </a:cubicBezTo>
                <a:lnTo>
                  <a:pt x="1008668" y="2809188"/>
                </a:lnTo>
                <a:cubicBezTo>
                  <a:pt x="980388" y="2802903"/>
                  <a:pt x="951516" y="2798854"/>
                  <a:pt x="923827" y="2790334"/>
                </a:cubicBezTo>
                <a:cubicBezTo>
                  <a:pt x="910396" y="2786201"/>
                  <a:pt x="899036" y="2777017"/>
                  <a:pt x="886120" y="2771481"/>
                </a:cubicBezTo>
                <a:cubicBezTo>
                  <a:pt x="876987" y="2767567"/>
                  <a:pt x="866728" y="2766498"/>
                  <a:pt x="857840" y="2762054"/>
                </a:cubicBezTo>
                <a:cubicBezTo>
                  <a:pt x="847706" y="2756987"/>
                  <a:pt x="839693" y="2748267"/>
                  <a:pt x="829559" y="2743200"/>
                </a:cubicBezTo>
                <a:cubicBezTo>
                  <a:pt x="814424" y="2735633"/>
                  <a:pt x="797217" y="2732565"/>
                  <a:pt x="782425" y="2724347"/>
                </a:cubicBezTo>
                <a:cubicBezTo>
                  <a:pt x="768691" y="2716717"/>
                  <a:pt x="757791" y="2704781"/>
                  <a:pt x="744718" y="2696066"/>
                </a:cubicBezTo>
                <a:cubicBezTo>
                  <a:pt x="700196" y="2666385"/>
                  <a:pt x="708928" y="2671567"/>
                  <a:pt x="669303" y="2658359"/>
                </a:cubicBezTo>
                <a:cubicBezTo>
                  <a:pt x="659876" y="2652074"/>
                  <a:pt x="652353" y="2639505"/>
                  <a:pt x="641023" y="2639505"/>
                </a:cubicBezTo>
                <a:cubicBezTo>
                  <a:pt x="615111" y="2639505"/>
                  <a:pt x="591017" y="2653277"/>
                  <a:pt x="565609" y="2658359"/>
                </a:cubicBezTo>
                <a:cubicBezTo>
                  <a:pt x="549898" y="2661501"/>
                  <a:pt x="534116" y="2664310"/>
                  <a:pt x="518475" y="2667786"/>
                </a:cubicBezTo>
                <a:cubicBezTo>
                  <a:pt x="505827" y="2670597"/>
                  <a:pt x="493436" y="2674498"/>
                  <a:pt x="480767" y="2677213"/>
                </a:cubicBezTo>
                <a:cubicBezTo>
                  <a:pt x="449433" y="2683927"/>
                  <a:pt x="417922" y="2689782"/>
                  <a:pt x="386499" y="2696066"/>
                </a:cubicBezTo>
                <a:cubicBezTo>
                  <a:pt x="370788" y="2699208"/>
                  <a:pt x="354241" y="2699542"/>
                  <a:pt x="339365" y="2705493"/>
                </a:cubicBezTo>
                <a:cubicBezTo>
                  <a:pt x="330181" y="2709167"/>
                  <a:pt x="280583" y="2730077"/>
                  <a:pt x="263951" y="2733773"/>
                </a:cubicBezTo>
                <a:cubicBezTo>
                  <a:pt x="245292" y="2737919"/>
                  <a:pt x="226244" y="2740058"/>
                  <a:pt x="207390" y="2743200"/>
                </a:cubicBezTo>
                <a:cubicBezTo>
                  <a:pt x="151905" y="2770943"/>
                  <a:pt x="183018" y="2757609"/>
                  <a:pt x="113122" y="2780907"/>
                </a:cubicBezTo>
                <a:lnTo>
                  <a:pt x="84842" y="2790334"/>
                </a:lnTo>
                <a:cubicBezTo>
                  <a:pt x="75415" y="2793476"/>
                  <a:pt x="65449" y="2795317"/>
                  <a:pt x="56561" y="2799761"/>
                </a:cubicBezTo>
                <a:lnTo>
                  <a:pt x="0" y="2828042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260648"/>
            <a:ext cx="3497344" cy="2162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8" y="4204356"/>
            <a:ext cx="2408632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457" y="2636912"/>
            <a:ext cx="2668915" cy="2071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260648"/>
            <a:ext cx="3599383" cy="2420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0" y="5752437"/>
            <a:ext cx="6178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Богатыри земли русской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856" y="3212976"/>
            <a:ext cx="2448715" cy="2204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822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231</TotalTime>
  <Words>98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Alimow</cp:lastModifiedBy>
  <cp:revision>22</cp:revision>
  <dcterms:created xsi:type="dcterms:W3CDTF">2013-06-16T12:23:24Z</dcterms:created>
  <dcterms:modified xsi:type="dcterms:W3CDTF">2013-09-06T05:58:55Z</dcterms:modified>
</cp:coreProperties>
</file>