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64" r:id="rId13"/>
    <p:sldMasterId id="2147483876" r:id="rId14"/>
    <p:sldMasterId id="2147483900" r:id="rId15"/>
    <p:sldMasterId id="2147483924" r:id="rId16"/>
  </p:sldMasterIdLst>
  <p:sldIdLst>
    <p:sldId id="307" r:id="rId17"/>
    <p:sldId id="264" r:id="rId18"/>
    <p:sldId id="269" r:id="rId19"/>
    <p:sldId id="270" r:id="rId20"/>
    <p:sldId id="281" r:id="rId21"/>
    <p:sldId id="282" r:id="rId22"/>
    <p:sldId id="283" r:id="rId23"/>
    <p:sldId id="284" r:id="rId24"/>
    <p:sldId id="288" r:id="rId25"/>
    <p:sldId id="289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CCFFFF"/>
    <a:srgbClr val="969696"/>
    <a:srgbClr val="333333"/>
    <a:srgbClr val="660066"/>
    <a:srgbClr val="DDDDDD"/>
    <a:srgbClr val="C0C0C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AgniyaBart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5.jpeg"/><Relationship Id="rId5" Type="http://schemas.openxmlformats.org/officeDocument/2006/relationships/hyperlink" Target="http://ru.wikipedia.org/wiki/%D0%A4%D0%B0%D0%B9%D0%BB:AgniyaBarto.jpg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AgniyaBarto.jpg" TargetMode="Externa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AgniyaBart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AgniyaBarto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AgniyaBart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istrator\Pictures\Барто\s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592288" cy="2592288"/>
          </a:xfrm>
          <a:prstGeom prst="rect">
            <a:avLst/>
          </a:prstGeom>
          <a:noFill/>
        </p:spPr>
      </p:pic>
      <p:pic>
        <p:nvPicPr>
          <p:cNvPr id="1026" name="Picture 2" descr="C:\Users\Administrator\Documents\Мои результаты сканирования\2011-04 (апр)\сканирование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4529451" cy="5959854"/>
          </a:xfrm>
          <a:prstGeom prst="rect">
            <a:avLst/>
          </a:prstGeom>
          <a:noFill/>
        </p:spPr>
      </p:pic>
      <p:pic>
        <p:nvPicPr>
          <p:cNvPr id="5" name="Рисунок 4" descr="AgniyaBarto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187220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Pictures\Барто\01lab1vkh123722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54868" cy="6858000"/>
          </a:xfrm>
          <a:prstGeom prst="rect">
            <a:avLst/>
          </a:prstGeom>
          <a:noFill/>
        </p:spPr>
      </p:pic>
      <p:pic>
        <p:nvPicPr>
          <p:cNvPr id="4" name="Picture 4" descr="C:\Users\Administrator\Pictures\23.02.2011\12921700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1656184" cy="1449161"/>
          </a:xfrm>
          <a:prstGeom prst="rect">
            <a:avLst/>
          </a:prstGeom>
          <a:noFill/>
        </p:spPr>
      </p:pic>
      <p:pic>
        <p:nvPicPr>
          <p:cNvPr id="21509" name="Picture 5" descr="C:\Users\Administrator\Pictures\Барто\barto_ya_u_mal4ikov_sprosi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985792"/>
            <a:ext cx="1982699" cy="1872208"/>
          </a:xfrm>
          <a:prstGeom prst="rect">
            <a:avLst/>
          </a:prstGeom>
          <a:noFill/>
        </p:spPr>
      </p:pic>
      <p:pic>
        <p:nvPicPr>
          <p:cNvPr id="8" name="Рисунок 7" descr="AgniyaBarto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852936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280920" cy="1728192"/>
          </a:xfrm>
        </p:spPr>
        <p:txBody>
          <a:bodyPr>
            <a:noAutofit/>
          </a:bodyPr>
          <a:lstStyle/>
          <a:p>
            <a:r>
              <a:rPr lang="ru-RU" sz="15000" b="1" i="1" dirty="0" smtClean="0">
                <a:solidFill>
                  <a:srgbClr val="C00000"/>
                </a:solidFill>
                <a:latin typeface="Monotype Corsiva" pitchFamily="66" charset="0"/>
                <a:cs typeface="Microsoft Uighur" pitchFamily="2" charset="-78"/>
              </a:rPr>
              <a:t>К </a:t>
            </a:r>
            <a:r>
              <a:rPr lang="ru-RU" sz="15000" b="1" i="1" dirty="0" smtClean="0">
                <a:solidFill>
                  <a:srgbClr val="0070C0"/>
                </a:solidFill>
                <a:latin typeface="Monotype Corsiva" pitchFamily="66" charset="0"/>
                <a:cs typeface="Microsoft Uighur" pitchFamily="2" charset="-78"/>
              </a:rPr>
              <a:t>О </a:t>
            </a:r>
            <a:r>
              <a:rPr lang="ru-RU" sz="15000" b="1" i="1" dirty="0" smtClean="0">
                <a:solidFill>
                  <a:srgbClr val="00B050"/>
                </a:solidFill>
                <a:latin typeface="Monotype Corsiva" pitchFamily="66" charset="0"/>
                <a:cs typeface="Microsoft Uighur" pitchFamily="2" charset="-78"/>
              </a:rPr>
              <a:t>Н</a:t>
            </a:r>
            <a:r>
              <a:rPr lang="ru-RU" sz="15000" b="1" i="1" dirty="0" smtClean="0">
                <a:solidFill>
                  <a:srgbClr val="C00000"/>
                </a:solidFill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ru-RU" sz="15000" b="1" i="1" dirty="0" smtClean="0">
                <a:solidFill>
                  <a:srgbClr val="7030A0"/>
                </a:solidFill>
                <a:latin typeface="Monotype Corsiva" pitchFamily="66" charset="0"/>
                <a:cs typeface="Microsoft Uighur" pitchFamily="2" charset="-78"/>
              </a:rPr>
              <a:t>Е</a:t>
            </a:r>
            <a:r>
              <a:rPr lang="ru-RU" sz="15000" b="1" i="1" dirty="0" smtClean="0">
                <a:solidFill>
                  <a:srgbClr val="C00000"/>
                </a:solidFill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ru-RU" sz="15000" b="1" i="1" dirty="0" smtClean="0">
                <a:solidFill>
                  <a:srgbClr val="FF0000"/>
                </a:solidFill>
                <a:latin typeface="Monotype Corsiva" pitchFamily="66" charset="0"/>
                <a:cs typeface="Microsoft Uighur" pitchFamily="2" charset="-78"/>
              </a:rPr>
              <a:t>Ц</a:t>
            </a:r>
            <a:endParaRPr lang="ru-RU" sz="15000" b="1" i="1" dirty="0">
              <a:solidFill>
                <a:srgbClr val="FF0000"/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pic>
        <p:nvPicPr>
          <p:cNvPr id="30723" name="Picture 3" descr="C:\Users\Administrator\Pictures\Барто\01lab4hrv1219828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465868" cy="1639159"/>
          </a:xfrm>
          <a:prstGeom prst="rect">
            <a:avLst/>
          </a:prstGeom>
          <a:noFill/>
        </p:spPr>
      </p:pic>
      <p:pic>
        <p:nvPicPr>
          <p:cNvPr id="30724" name="Picture 4" descr="C:\Users\Administrator\Pictures\Барто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6632"/>
            <a:ext cx="1673687" cy="1889037"/>
          </a:xfrm>
          <a:prstGeom prst="rect">
            <a:avLst/>
          </a:prstGeom>
          <a:noFill/>
        </p:spPr>
      </p:pic>
      <p:pic>
        <p:nvPicPr>
          <p:cNvPr id="30726" name="Picture 6" descr="C:\Users\Administrator\Pictures\Барто\barto_mashenka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1595094" cy="1872208"/>
          </a:xfrm>
          <a:prstGeom prst="rect">
            <a:avLst/>
          </a:prstGeom>
          <a:noFill/>
        </p:spPr>
      </p:pic>
      <p:pic>
        <p:nvPicPr>
          <p:cNvPr id="30728" name="Picture 8" descr="C:\Users\Administrator\Pictures\Барто\0006-008-Samoljot-postroim-sami-ponesjomsja-nad-lesami-ponesjomsja-nad-lesami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149080"/>
            <a:ext cx="1760923" cy="2278841"/>
          </a:xfrm>
          <a:prstGeom prst="rect">
            <a:avLst/>
          </a:prstGeom>
          <a:noFill/>
        </p:spPr>
      </p:pic>
      <p:pic>
        <p:nvPicPr>
          <p:cNvPr id="30729" name="Picture 9" descr="C:\Users\Administrator\Pictures\Барто\barto_loshad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21088"/>
            <a:ext cx="1763687" cy="2110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Pictures\Барто\barto_100_odej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466989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25144"/>
            <a:ext cx="19442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Pictures\Барто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5205926" cy="577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420888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AgniyaBart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869160"/>
            <a:ext cx="15121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Administrator\Pictures\Барто\barto_mi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6231760" cy="60159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dministrator\Pictures\Барто\01lab4hrv1219828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65931" cy="1080120"/>
          </a:xfrm>
          <a:prstGeom prst="rect">
            <a:avLst/>
          </a:prstGeom>
          <a:noFill/>
        </p:spPr>
      </p:pic>
      <p:pic>
        <p:nvPicPr>
          <p:cNvPr id="12" name="Рисунок 11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25144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Administrator\Pictures\Барто\0006-008-Samoljot-postroim-sami-ponesjomsja-nad-lesami-ponesjomsja-nad-lesami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0648"/>
            <a:ext cx="5112568" cy="6057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Pictures\Барто\barto_losh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4" y="0"/>
            <a:ext cx="5184576" cy="6203953"/>
          </a:xfrm>
          <a:prstGeom prst="rect">
            <a:avLst/>
          </a:prstGeom>
          <a:noFill/>
        </p:spPr>
      </p:pic>
      <p:pic>
        <p:nvPicPr>
          <p:cNvPr id="7" name="Picture 10" descr="C:\Users\Administrator\Pictures\Барто\barto_esli_budu_ya_usa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5" cy="4359086"/>
          </a:xfrm>
          <a:prstGeom prst="rect">
            <a:avLst/>
          </a:prstGeom>
          <a:noFill/>
        </p:spPr>
      </p:pic>
      <p:pic>
        <p:nvPicPr>
          <p:cNvPr id="9" name="Рисунок 8" descr="AgniyaBarto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581128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Pictures\Барто\516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9608"/>
            <a:ext cx="3792793" cy="3528392"/>
          </a:xfrm>
          <a:prstGeom prst="rect">
            <a:avLst/>
          </a:prstGeom>
          <a:noFill/>
        </p:spPr>
      </p:pic>
      <p:pic>
        <p:nvPicPr>
          <p:cNvPr id="5" name="Picture 2" descr="C:\Users\Administrator\Pictures\Барто\scrn_big_0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788024" cy="5894348"/>
          </a:xfrm>
          <a:prstGeom prst="rect">
            <a:avLst/>
          </a:prstGeom>
          <a:noFill/>
        </p:spPr>
      </p:pic>
      <p:pic>
        <p:nvPicPr>
          <p:cNvPr id="8" name="Рисунок 7" descr="AgniyaBarto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4664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C:\Users\Administrator\Pictures\Барто\ad3782951d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2656"/>
            <a:ext cx="792088" cy="10382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Pictures\Барто\barto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452320" cy="6879196"/>
          </a:xfrm>
          <a:prstGeom prst="rect">
            <a:avLst/>
          </a:prstGeom>
          <a:noFill/>
        </p:spPr>
      </p:pic>
      <p:pic>
        <p:nvPicPr>
          <p:cNvPr id="3" name="Рисунок 2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dministrator\Pictures\Барто\barto_ya_u_mal4ikov_sprosila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2554923" cy="4248472"/>
          </a:xfrm>
          <a:prstGeom prst="rect">
            <a:avLst/>
          </a:prstGeom>
          <a:noFill/>
        </p:spPr>
      </p:pic>
      <p:pic>
        <p:nvPicPr>
          <p:cNvPr id="20484" name="Picture 4" descr="C:\Users\Administrator\Pictures\Барто\barto_est_takie_mal4ik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400" y="1268760"/>
            <a:ext cx="6174600" cy="5328592"/>
          </a:xfrm>
          <a:prstGeom prst="rect">
            <a:avLst/>
          </a:prstGeom>
          <a:noFill/>
        </p:spPr>
      </p:pic>
      <p:pic>
        <p:nvPicPr>
          <p:cNvPr id="5" name="Рисунок 4" descr="AgniyaBarto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25144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Administrator\Pictures\Барто\01labi3fn1242384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4664"/>
            <a:ext cx="962258" cy="140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Выноска-облако 10"/>
          <p:cNvSpPr/>
          <p:nvPr/>
        </p:nvSpPr>
        <p:spPr>
          <a:xfrm>
            <a:off x="2627784" y="260648"/>
            <a:ext cx="1872208" cy="1728192"/>
          </a:xfrm>
          <a:prstGeom prst="cloudCallout">
            <a:avLst>
              <a:gd name="adj1" fmla="val 71817"/>
              <a:gd name="adj2" fmla="val 723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979</TotalTime>
  <Words>5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Тема1</vt:lpstr>
      <vt:lpstr>Тема3</vt:lpstr>
      <vt:lpstr>1_Тема3</vt:lpstr>
      <vt:lpstr>2_Тема3</vt:lpstr>
      <vt:lpstr>3_Тема3</vt:lpstr>
      <vt:lpstr>4_Тема3</vt:lpstr>
      <vt:lpstr>5_Тема3</vt:lpstr>
      <vt:lpstr>6_Тема3</vt:lpstr>
      <vt:lpstr>7_Тема3</vt:lpstr>
      <vt:lpstr>8_Тема3</vt:lpstr>
      <vt:lpstr>9_Тема3</vt:lpstr>
      <vt:lpstr>10_Тема3</vt:lpstr>
      <vt:lpstr>11_Тема3</vt:lpstr>
      <vt:lpstr>12_Тема3</vt:lpstr>
      <vt:lpstr>13_Тема3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 О Н Е 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108</cp:revision>
  <dcterms:created xsi:type="dcterms:W3CDTF">2011-03-31T17:29:48Z</dcterms:created>
  <dcterms:modified xsi:type="dcterms:W3CDTF">2012-12-17T17:50:04Z</dcterms:modified>
</cp:coreProperties>
</file>