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80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64" r:id="rId13"/>
    <p:sldMasterId id="2147483876" r:id="rId14"/>
    <p:sldMasterId id="2147483900" r:id="rId15"/>
    <p:sldMasterId id="2147483912" r:id="rId16"/>
    <p:sldMasterId id="2147483924" r:id="rId17"/>
  </p:sldMasterIdLst>
  <p:sldIdLst>
    <p:sldId id="310" r:id="rId18"/>
    <p:sldId id="274" r:id="rId19"/>
    <p:sldId id="256" r:id="rId20"/>
    <p:sldId id="259" r:id="rId21"/>
    <p:sldId id="266" r:id="rId22"/>
    <p:sldId id="261" r:id="rId23"/>
    <p:sldId id="275" r:id="rId24"/>
    <p:sldId id="26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FFFF99"/>
    <a:srgbClr val="CCFFFF"/>
    <a:srgbClr val="969696"/>
    <a:srgbClr val="333333"/>
    <a:srgbClr val="660066"/>
    <a:srgbClr val="DDDDDD"/>
    <a:srgbClr val="C0C0C0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4" autoAdjust="0"/>
    <p:restoredTop sz="94645" autoAdjust="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5030-7A6C-4E5C-9757-5CCCDED4591F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C4A1-3F9B-4CE9-B72C-02299671F7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16A99E-06E7-44C2-A2B7-08F22A4754A7}" type="datetimeFigureOut">
              <a:rPr lang="ru-RU" smtClean="0"/>
              <a:pPr/>
              <a:t>17.12.2012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1A4037-4A33-45A2-820B-ADDB095C91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push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AgniyaBarto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A4%D0%B0%D0%B9%D0%BB:AgniyaBarto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AgniyaBarto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AgniyaBarto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A4%D0%B0%D0%B9%D0%BB:AgniyaBarto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AgniyaBarto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075240" cy="2232248"/>
          </a:xfrm>
        </p:spPr>
        <p:txBody>
          <a:bodyPr/>
          <a:lstStyle/>
          <a:p>
            <a:r>
              <a:rPr lang="ru-RU" sz="3200" b="1" i="1" dirty="0" smtClean="0">
                <a:ln w="3175">
                  <a:solidFill>
                    <a:srgbClr val="969696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FFFFCC"/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Государственное  Бюджетное Образовательное Учреждение</a:t>
            </a:r>
            <a:br>
              <a:rPr lang="ru-RU" sz="3200" b="1" i="1" dirty="0" smtClean="0">
                <a:ln w="3175">
                  <a:solidFill>
                    <a:srgbClr val="969696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FFFFCC"/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3200" b="1" i="1" dirty="0" smtClean="0">
                <a:ln w="3175">
                  <a:solidFill>
                    <a:srgbClr val="969696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FFFFCC"/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Цент Образования № 1619 </a:t>
            </a:r>
            <a:br>
              <a:rPr lang="ru-RU" sz="3200" b="1" i="1" dirty="0" smtClean="0">
                <a:ln w="3175">
                  <a:solidFill>
                    <a:srgbClr val="969696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FFFFCC"/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3200" b="1" i="1" dirty="0" smtClean="0">
                <a:ln w="3175">
                  <a:solidFill>
                    <a:srgbClr val="969696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FFFFCC"/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имени М.И.Цветаевой</a:t>
            </a:r>
            <a:br>
              <a:rPr lang="ru-RU" sz="3200" b="1" i="1" dirty="0" smtClean="0">
                <a:ln w="3175">
                  <a:solidFill>
                    <a:srgbClr val="969696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FFFFCC"/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3200" b="1" i="1" dirty="0" smtClean="0">
                <a:ln w="3175">
                  <a:solidFill>
                    <a:srgbClr val="969696"/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rgbClr val="FFFFCC"/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Дошкольный отдел № 1427</a:t>
            </a:r>
            <a:endParaRPr lang="ru-RU" sz="3200" b="1" i="1" dirty="0">
              <a:ln w="3175">
                <a:solidFill>
                  <a:srgbClr val="969696"/>
                </a:solidFill>
                <a:prstDash val="solid"/>
              </a:ln>
              <a:solidFill>
                <a:srgbClr val="C00000"/>
              </a:solidFill>
              <a:effectLst>
                <a:glow rad="139700">
                  <a:srgbClr val="FFFFCC"/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P606008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80928"/>
            <a:ext cx="3981847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606005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84984"/>
            <a:ext cx="338437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istrator\Pictures\wide-wallpaper-1920x1080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AgniyaBarto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0000">
            <a:off x="2444773" y="647252"/>
            <a:ext cx="6298120" cy="5319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980728"/>
            <a:ext cx="514806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Агния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C0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Львовна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C000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5400" b="1" i="1" dirty="0" err="1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Барто</a:t>
            </a:r>
            <a:endParaRPr lang="ru-RU" sz="5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(04.02.1906г. </a:t>
            </a:r>
            <a:r>
              <a:rPr lang="ru-RU" sz="3200" b="1" i="1" dirty="0" smtClean="0">
                <a:ea typeface="Calibri" pitchFamily="34" charset="0"/>
                <a:cs typeface="Times New Roman" pitchFamily="18" charset="0"/>
              </a:rPr>
              <a:t>-</a:t>
            </a:r>
            <a:r>
              <a:rPr lang="ru-RU" sz="3200" b="1" i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01.03.1981г.)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Pictures\Барто\4df44e110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63" y="260648"/>
            <a:ext cx="3696454" cy="4680520"/>
          </a:xfrm>
          <a:prstGeom prst="rect">
            <a:avLst/>
          </a:prstGeom>
          <a:noFill/>
        </p:spPr>
      </p:pic>
      <p:pic>
        <p:nvPicPr>
          <p:cNvPr id="1027" name="Picture 3" descr="C:\Users\Administrator\Pictures\1270587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0648"/>
            <a:ext cx="4871029" cy="60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dministrator\Pictures\23.02.2011\129217003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365104"/>
            <a:ext cx="2493282" cy="21816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gniyaBarto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6632"/>
            <a:ext cx="158417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Administrator\Pictures\Барто\barto_mashenka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39" y="0"/>
            <a:ext cx="604867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Pictures\Барто\02lab1i9k1229177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1989" y="0"/>
            <a:ext cx="710201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gniyaBarto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172819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5" name="Picture 1" descr="C:\Users\Administrator\Pictures\Барто\ad3782951d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58997"/>
            <a:ext cx="5925071" cy="691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AgniyaBarto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916832"/>
            <a:ext cx="172819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gniyaBarto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172819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Administrator\Pictures\Барто\af40d0fb350cdeb9ff21798494ac569a_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2510" y="188640"/>
            <a:ext cx="7431489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Pictures\Барто\01lab4hrv121881166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50" y="0"/>
            <a:ext cx="7307870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AgniyaBarto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5144"/>
            <a:ext cx="187220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976</TotalTime>
  <Words>16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17</vt:i4>
      </vt:variant>
      <vt:variant>
        <vt:lpstr>Заголовки слайдов</vt:lpstr>
      </vt:variant>
      <vt:variant>
        <vt:i4>8</vt:i4>
      </vt:variant>
    </vt:vector>
  </HeadingPairs>
  <TitlesOfParts>
    <vt:vector size="25" baseType="lpstr">
      <vt:lpstr>Тема1</vt:lpstr>
      <vt:lpstr>Тема3</vt:lpstr>
      <vt:lpstr>1_Тема3</vt:lpstr>
      <vt:lpstr>2_Тема3</vt:lpstr>
      <vt:lpstr>3_Тема3</vt:lpstr>
      <vt:lpstr>4_Тема3</vt:lpstr>
      <vt:lpstr>5_Тема3</vt:lpstr>
      <vt:lpstr>6_Тема3</vt:lpstr>
      <vt:lpstr>7_Тема3</vt:lpstr>
      <vt:lpstr>8_Тема3</vt:lpstr>
      <vt:lpstr>9_Тема3</vt:lpstr>
      <vt:lpstr>10_Тема3</vt:lpstr>
      <vt:lpstr>11_Тема3</vt:lpstr>
      <vt:lpstr>12_Тема3</vt:lpstr>
      <vt:lpstr>13_Тема3</vt:lpstr>
      <vt:lpstr>Тема Office</vt:lpstr>
      <vt:lpstr>1_Тема Office</vt:lpstr>
      <vt:lpstr>Государственное  Бюджетное Образовательное Учреждение Цент Образования № 1619  имени М.И.Цветаевой Дошкольный отдел № 1427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107</cp:revision>
  <dcterms:created xsi:type="dcterms:W3CDTF">2011-03-31T17:29:48Z</dcterms:created>
  <dcterms:modified xsi:type="dcterms:W3CDTF">2012-12-17T17:39:15Z</dcterms:modified>
</cp:coreProperties>
</file>