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9" r:id="rId14"/>
    <p:sldId id="271" r:id="rId15"/>
    <p:sldId id="268" r:id="rId16"/>
    <p:sldId id="270" r:id="rId17"/>
    <p:sldId id="272" r:id="rId18"/>
    <p:sldId id="273" r:id="rId1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7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095" autoAdjust="0"/>
  </p:normalViewPr>
  <p:slideViewPr>
    <p:cSldViewPr>
      <p:cViewPr>
        <p:scale>
          <a:sx n="65" d="100"/>
          <a:sy n="65" d="100"/>
        </p:scale>
        <p:origin x="-151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660AFB0-BB1D-4737-BF41-AFB6298FAC9F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4D62762-E061-4A97-BA75-2436A673A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3DC64C-8574-4E4A-96AF-C820B454AA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20E3-E0B6-41D8-AACC-3BCFF0369028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8275-5555-465E-B7BC-AF36DD826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38C0-A110-4ECA-8F51-A85BCFCE4EF4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7204-BEE3-444C-B220-E49AC8ED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45FF-CE62-41F9-BD33-C4491A1B235D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70CF-54A7-41E9-B60A-6C033387D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5E35-91E7-4667-988B-2D01CC34E9AB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2E5C-0EF8-4801-88F8-74099DA7F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1549-67B9-4BE9-930B-0061B506E331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ABAB-B3EC-4E0F-9672-2689087D1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6888-67A8-4E1C-9134-E3F1A5F124AD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D18C-E1BB-4116-BAAC-341E1CA6E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B37E-A123-4AEB-BEB1-D4FAED2899CA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346A-21BA-41F2-9800-CAD9BE533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F321-7D14-4C96-9C93-E338ACF5BB95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CA82-8193-413E-AADE-8D8557BCF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DBCA-711F-40F7-AE58-0B557C1E401F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CB3E-35B6-4A7E-B232-ABF9B95F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A6AE-F49B-4D59-A55D-79F7F4483E43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5105-30FC-44B0-A52A-068F6715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63C2-35A0-4124-9E5F-AD0C35638433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3A18-E73F-4E3F-90DE-54ACA35A8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A7B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9E7D93-8DB6-47D0-B15B-C54E125F753B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E929FF-AA47-411A-A283-B699ECF05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User\&#1056;&#1072;&#1073;&#1086;&#1095;&#1080;&#1081;%20&#1089;&#1090;&#1086;&#1083;\&#1086;&#1090;&#1079;&#1099;&#1074;&#1099;%20&#1076;&#1077;&#1090;&#1077;&#1081;%20&#1086;%20&#1052;&#1072;&#1090;-&#1088;&#1077;&#1096;&#1082;&#1080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000125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</a:rPr>
              <a:t>Мат-</a:t>
            </a:r>
            <a:r>
              <a:rPr lang="ru-RU" sz="6000" b="1" smtClean="0">
                <a:solidFill>
                  <a:srgbClr val="FF0000"/>
                </a:solidFill>
              </a:rPr>
              <a:t>Решка</a:t>
            </a:r>
            <a:endParaRPr lang="ru-RU" sz="6000" smtClean="0">
              <a:solidFill>
                <a:srgbClr val="FF0000"/>
              </a:solidFill>
            </a:endParaRPr>
          </a:p>
        </p:txBody>
      </p:sp>
      <p:pic>
        <p:nvPicPr>
          <p:cNvPr id="14338" name="Picture 2" descr="F:\Мат - решка\on_line_trenozor_files\1137_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3576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2500313"/>
            <a:ext cx="4572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Организация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программе математического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онлайн-тренажера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1-4 «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Мат-Решка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lla\Рабочий стол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9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«Любимая игра Мат-Решка»</a:t>
            </a:r>
          </a:p>
        </p:txBody>
      </p:sp>
      <p:pic>
        <p:nvPicPr>
          <p:cNvPr id="25604" name="отзывы детей о Мат-решк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64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ВХОД В ПРОГРАММУ</a:t>
            </a:r>
          </a:p>
        </p:txBody>
      </p:sp>
      <p:pic>
        <p:nvPicPr>
          <p:cNvPr id="26626" name="Picture 2" descr="C:\Documents and Settings\Alla\Рабочий стол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80724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Личная комната</a:t>
            </a:r>
          </a:p>
        </p:txBody>
      </p:sp>
      <p:pic>
        <p:nvPicPr>
          <p:cNvPr id="27650" name="Picture 2" descr="C:\Documents and Settings\Alla\Рабочий стол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8429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Центр    управления</a:t>
            </a:r>
          </a:p>
        </p:txBody>
      </p:sp>
      <p:pic>
        <p:nvPicPr>
          <p:cNvPr id="28674" name="Picture 2" descr="C:\Documents and Settings\Alla\Рабочий стол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8429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ОТЧЁТ</a:t>
            </a:r>
          </a:p>
        </p:txBody>
      </p:sp>
      <p:pic>
        <p:nvPicPr>
          <p:cNvPr id="29698" name="Picture 2" descr="C:\Documents and Settings\Alla\Рабочий сто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842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Магазин</a:t>
            </a:r>
          </a:p>
        </p:txBody>
      </p:sp>
      <p:pic>
        <p:nvPicPr>
          <p:cNvPr id="30722" name="Picture 2" descr="C:\Documents and Settings\Alla\Рабочий стол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83581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Комната животных</a:t>
            </a:r>
          </a:p>
        </p:txBody>
      </p:sp>
      <p:pic>
        <p:nvPicPr>
          <p:cNvPr id="31746" name="Picture 2" descr="C:\Documents and Settings\Alla\Рабочий стол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85010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572500" cy="4983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B050"/>
                </a:solidFill>
              </a:rPr>
              <a:t>ГБОУ СОШ №1359</a:t>
            </a:r>
          </a:p>
          <a:p>
            <a:pPr>
              <a:buFont typeface="Arial" charset="0"/>
              <a:buNone/>
            </a:pPr>
            <a:endParaRPr lang="ru-RU" sz="4000" b="1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00B050"/>
                </a:solidFill>
              </a:rPr>
              <a:t>Авторы работы:</a:t>
            </a:r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B050"/>
                </a:solidFill>
              </a:rPr>
              <a:t>          Борисова Ирина Витальевна</a:t>
            </a:r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B050"/>
                </a:solidFill>
              </a:rPr>
              <a:t>             Завершнева  Алла Николаевна</a:t>
            </a:r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B050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ru-RU" sz="4000" b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14313"/>
            <a:ext cx="8286750" cy="6986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Образовательная компьютерная программа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Мат-Решка</a:t>
            </a:r>
            <a:r>
              <a:rPr lang="ru-RU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T</a:t>
            </a:r>
            <a:r>
              <a:rPr lang="ru-RU" sz="2800" b="1" dirty="0" err="1">
                <a:latin typeface="+mn-lt"/>
              </a:rPr>
              <a:t>ренажёр</a:t>
            </a:r>
            <a:r>
              <a:rPr lang="ru-RU" sz="2800" b="1" dirty="0">
                <a:latin typeface="+mn-lt"/>
              </a:rPr>
              <a:t> Плюс разработана в полном соответствии с новым Федеральным Государственным образовательным стандартом начального общего образования (ФГОС)</a:t>
            </a:r>
            <a:r>
              <a:rPr lang="ru-RU" sz="2800" b="1" i="1" dirty="0">
                <a:latin typeface="+mn-lt"/>
              </a:rPr>
              <a:t>, </a:t>
            </a:r>
            <a:r>
              <a:rPr lang="ru-RU" sz="2800" b="1" dirty="0">
                <a:latin typeface="+mn-lt"/>
              </a:rPr>
              <a:t>в основе которого лежит </a:t>
            </a:r>
            <a:r>
              <a:rPr lang="ru-RU" sz="2800" b="1" dirty="0" err="1">
                <a:latin typeface="+mn-lt"/>
              </a:rPr>
              <a:t>системно-деятельностный</a:t>
            </a:r>
            <a:r>
              <a:rPr lang="ru-RU" sz="2800" b="1" dirty="0">
                <a:latin typeface="+mn-lt"/>
              </a:rPr>
              <a:t> подход, предполагающий учёт индивидуальных, возрастных, психологических и физиологических особенностей детей.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Использование программы </a:t>
            </a:r>
            <a:r>
              <a:rPr lang="ru-RU" sz="2800" b="1" dirty="0" err="1">
                <a:latin typeface="+mn-lt"/>
              </a:rPr>
              <a:t>Мат-Решка</a:t>
            </a:r>
            <a:r>
              <a:rPr lang="ru-RU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T</a:t>
            </a:r>
            <a:r>
              <a:rPr lang="ru-RU" sz="2800" b="1" dirty="0" err="1">
                <a:latin typeface="+mn-lt"/>
              </a:rPr>
              <a:t>ренажёр</a:t>
            </a:r>
            <a:r>
              <a:rPr lang="ru-RU" sz="2800" b="1" dirty="0">
                <a:latin typeface="+mn-lt"/>
              </a:rPr>
              <a:t> Плюс позволяет заложить основы вычислительной, алгоритмической и логической компетентности и первоначальные представления о компьютерной грамотности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в ходе занятий по математике и информатике в начальной школе</a:t>
            </a:r>
            <a:r>
              <a:rPr lang="ru-RU" sz="2800" b="1" i="1" dirty="0">
                <a:latin typeface="+mn-lt"/>
              </a:rPr>
              <a:t>.</a:t>
            </a:r>
            <a:endParaRPr lang="ru-RU" sz="28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6096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0" y="285750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Каждый пользователь Мат-Решки (ученики) получили свои</a:t>
            </a:r>
          </a:p>
          <a:p>
            <a:r>
              <a:rPr lang="ru-RU" sz="2400" b="1">
                <a:latin typeface="Calibri" pitchFamily="34" charset="0"/>
              </a:rPr>
              <a:t>индивидуальные реквизиты – пользовательское имя (логин) и пароль.</a:t>
            </a: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6143625" y="2143125"/>
            <a:ext cx="3000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Перед началом работы в математическом онлайн - тренажѐре ученики</a:t>
            </a:r>
          </a:p>
          <a:p>
            <a:r>
              <a:rPr lang="ru-RU" sz="2800" b="1">
                <a:latin typeface="Calibri" pitchFamily="34" charset="0"/>
              </a:rPr>
              <a:t>вошли в Личную комнату. Поработали над еѐ дизайном</a:t>
            </a:r>
            <a:r>
              <a:rPr lang="ru-RU" sz="28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8643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428625" y="285750"/>
            <a:ext cx="8358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После знакомства с возможностями Личной комнаты, учащиеся приступили к выполнению стартового тестирования.</a:t>
            </a:r>
          </a:p>
          <a:p>
            <a:pPr algn="just"/>
            <a:r>
              <a:rPr lang="ru-RU" sz="2400" b="1">
                <a:latin typeface="Calibri" pitchFamily="34" charset="0"/>
              </a:rPr>
              <a:t>Результаты стартового тестирования класса.</a:t>
            </a: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357188" y="5000625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</a:rPr>
              <a:t>После выяснения уровня математической подготовки учащихся наступил этап самостоятельного математического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5"/>
          <p:cNvSpPr>
            <a:spLocks noChangeArrowheads="1"/>
          </p:cNvSpPr>
          <p:nvPr/>
        </p:nvSpPr>
        <p:spPr bwMode="auto">
          <a:xfrm>
            <a:off x="571500" y="5786438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При регулярном выполнении заданий учащимися заметен рост математического уровня и самое приятное, возможность тратить заработанные баллы.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19458" name="Picture 4" descr="C:\Documents and Settings\Alla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28675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Alla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:\Documents and Settings\Alla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2011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501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alibri" pitchFamily="34" charset="0"/>
              </a:rPr>
              <a:t>Программа дала возможность отслеживать уровень заинтересованности</a:t>
            </a:r>
          </a:p>
          <a:p>
            <a:pPr algn="just"/>
            <a:r>
              <a:rPr lang="ru-RU" sz="2000" b="1">
                <a:latin typeface="Calibri" pitchFamily="34" charset="0"/>
              </a:rPr>
              <a:t>родителей и учащихся в математической подготовке и дальнейшем еѐ росте. Самое главное, учитель может увидеть время и прирост математического уровня каждого ученика своего класса и строить траекторию его развития в данной области.</a:t>
            </a:r>
          </a:p>
        </p:txBody>
      </p:sp>
      <p:pic>
        <p:nvPicPr>
          <p:cNvPr id="22530" name="Picture 3" descr="C:\Documents and Settings\Alla\Рабочий стол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8215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285750" y="0"/>
            <a:ext cx="8501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Ученики в восторге от данного тренажѐра. Каждый старается выделиться на фоне класса. Это даѐт возможность им предметно общаться друг с другом, стимулируя заинтересованность в достижении наилучшего результата в области математики.</a:t>
            </a:r>
          </a:p>
        </p:txBody>
      </p:sp>
      <p:pic>
        <p:nvPicPr>
          <p:cNvPr id="23554" name="Picture 3" descr="C:\Documents and Settings\Alla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80724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359</TotalTime>
  <Words>241</Words>
  <Application>Microsoft Office PowerPoint</Application>
  <PresentationFormat>Экран (4:3)</PresentationFormat>
  <Paragraphs>31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Мат-Решка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«Любимая игра Мат-Решка»</vt:lpstr>
      <vt:lpstr>ВХОД В ПРОГРАММУ</vt:lpstr>
      <vt:lpstr>Личная комната</vt:lpstr>
      <vt:lpstr>Центр    управления</vt:lpstr>
      <vt:lpstr>ОТЧЁТ</vt:lpstr>
      <vt:lpstr>Магазин</vt:lpstr>
      <vt:lpstr>Комната животных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User</cp:lastModifiedBy>
  <cp:revision>38</cp:revision>
  <dcterms:created xsi:type="dcterms:W3CDTF">2012-03-21T06:32:47Z</dcterms:created>
  <dcterms:modified xsi:type="dcterms:W3CDTF">2012-04-13T18:05:09Z</dcterms:modified>
</cp:coreProperties>
</file>