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1" y="620688"/>
            <a:ext cx="8610600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33256"/>
            <a:ext cx="7213600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1305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6671"/>
            <a:ext cx="8783699" cy="61206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7138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46" y="188640"/>
            <a:ext cx="7140266" cy="6334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9968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384222" cy="6357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0096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2941"/>
            <a:ext cx="8425150" cy="6536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1672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19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Машенька</dc:creator>
  <cp:lastModifiedBy>Мария</cp:lastModifiedBy>
  <cp:revision>2</cp:revision>
  <dcterms:created xsi:type="dcterms:W3CDTF">2012-04-09T20:13:36Z</dcterms:created>
  <dcterms:modified xsi:type="dcterms:W3CDTF">2012-04-09T20:43:30Z</dcterms:modified>
</cp:coreProperties>
</file>