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1"/>
  </p:notesMasterIdLst>
  <p:sldIdLst>
    <p:sldId id="267" r:id="rId2"/>
    <p:sldId id="287" r:id="rId3"/>
    <p:sldId id="270" r:id="rId4"/>
    <p:sldId id="288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89" r:id="rId13"/>
    <p:sldId id="285" r:id="rId14"/>
    <p:sldId id="280" r:id="rId15"/>
    <p:sldId id="290" r:id="rId16"/>
    <p:sldId id="281" r:id="rId17"/>
    <p:sldId id="291" r:id="rId18"/>
    <p:sldId id="283" r:id="rId19"/>
    <p:sldId id="28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96"/>
    <a:srgbClr val="005A9E"/>
    <a:srgbClr val="990099"/>
    <a:srgbClr val="6600CC"/>
    <a:srgbClr val="3D03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29" autoAdjust="0"/>
  </p:normalViewPr>
  <p:slideViewPr>
    <p:cSldViewPr>
      <p:cViewPr>
        <p:scale>
          <a:sx n="75" d="100"/>
          <a:sy n="75" d="100"/>
        </p:scale>
        <p:origin x="-30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FD8508-8E09-4241-B955-33D3D6E468AC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4AB18C-21A1-4AEE-A795-BBE321964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502E18-79F9-4AF4-87F0-FB5FCAB5942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6D90E1-0F4C-4366-8A50-52C45ABAA65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B054D1-C80E-4744-8FE8-80195B2961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D8DF72-6410-45C9-93AC-6FFD651A29F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DEDE9CF-B41E-4533-9705-EB825F1FB8BF}" type="slidenum">
              <a:rPr lang="ru-RU" sz="1200">
                <a:latin typeface="Calibri" pitchFamily="34" charset="0"/>
              </a:rPr>
              <a:pPr algn="r"/>
              <a:t>13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A04A4C-B1F1-410D-9F53-21911914D8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379E6-3785-4C32-8C4C-458EFDA3BC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35F838-C99D-4402-AC85-20A7458E71A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FE36C-ECBF-456A-A5CB-EE361F62E1E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63D787-C670-478E-9BA0-7086F27756C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19B152-A3AC-4D43-A472-75905868E3DF}" type="slidenum">
              <a:rPr lang="ru-RU" sz="1200">
                <a:latin typeface="Calibri" pitchFamily="34" charset="0"/>
              </a:rPr>
              <a:pPr algn="r"/>
              <a:t>19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4B2D0-7E42-4422-890A-8D983E36C57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0F4168-58FD-403F-BC07-A245B53A440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91B527-2D80-4E4E-86BC-0453E663935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B8A91-0AC0-4F4E-A501-FAD1913BF4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798790-AED5-4EA2-83E2-829AB00DE98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D4C1DE-8283-49D9-B720-EAE5133E157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88CBD-B7DB-40C6-8209-9E54EB4AEE9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FED8AB-F01D-4086-8625-7969859D27B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4D5374-1DA1-4856-B9D8-A181F2583B8C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9FFA7C-CF75-41C5-8BF2-45404987D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B70326-74A8-41C1-A5E1-E89C0DEF4466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2D9EE9-414A-430A-BDCF-962995AE4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7ED2F0-FA25-4EBC-815E-3FAEED1BF330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A7FFFA-3DFD-4D33-8A53-BD625327E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D3ABD9-4974-4558-9894-4D181A0B2E6B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4F02D1-80D3-4FED-8114-73BE0C228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Дата 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A56E14-9DC4-4216-AAC6-D07918F056C5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14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B160E68-9019-4730-8173-F0B9DB916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wmf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5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image" Target="../media/image6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sp>
        <p:nvSpPr>
          <p:cNvPr id="7171" name="Подзаголовок 7"/>
          <p:cNvSpPr>
            <a:spLocks noGrp="1"/>
          </p:cNvSpPr>
          <p:nvPr>
            <p:ph type="subTitle" idx="4294967295"/>
          </p:nvPr>
        </p:nvSpPr>
        <p:spPr>
          <a:xfrm>
            <a:off x="539750" y="2276475"/>
            <a:ext cx="8001000" cy="2592388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3D03CD"/>
                </a:solidFill>
                <a:latin typeface="Verdana" pitchFamily="34" charset="0"/>
              </a:rPr>
              <a:t>Развитие инфраструктуры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>
                <a:solidFill>
                  <a:srgbClr val="990099"/>
                </a:solidFill>
                <a:latin typeface="Verdana" pitchFamily="34" charset="0"/>
              </a:rPr>
              <a:t>МДОУ «Детский сад № 3 «ТЕРЕМОК»</a:t>
            </a:r>
            <a:r>
              <a:rPr lang="ru-RU" b="1" smtClean="0">
                <a:solidFill>
                  <a:srgbClr val="990099"/>
                </a:solidFill>
                <a:latin typeface="Verdana" pitchFamily="34" charset="0"/>
              </a:rPr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990099"/>
                </a:solidFill>
                <a:latin typeface="Verdana" pitchFamily="34" charset="0"/>
              </a:rPr>
              <a:t>комбинированного вида»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990099"/>
                </a:solidFill>
                <a:latin typeface="Verdana" pitchFamily="34" charset="0"/>
              </a:rPr>
              <a:t>поселка Красная Горбатка</a:t>
            </a:r>
          </a:p>
        </p:txBody>
      </p:sp>
      <p:sp>
        <p:nvSpPr>
          <p:cNvPr id="7172" name="Прямоугольник 6"/>
          <p:cNvSpPr>
            <a:spLocks noChangeArrowheads="1"/>
          </p:cNvSpPr>
          <p:nvPr/>
        </p:nvSpPr>
        <p:spPr bwMode="auto">
          <a:xfrm>
            <a:off x="285750" y="642938"/>
            <a:ext cx="857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>
                <a:solidFill>
                  <a:srgbClr val="C00000"/>
                </a:solidFill>
                <a:latin typeface="Verdana" pitchFamily="34" charset="0"/>
              </a:rPr>
              <a:t>Модернизация дошкольного образования</a:t>
            </a:r>
          </a:p>
        </p:txBody>
      </p:sp>
      <p:pic>
        <p:nvPicPr>
          <p:cNvPr id="7173" name="Рисунок 1"/>
          <p:cNvPicPr>
            <a:picLocks noChangeAspect="1" noChangeArrowheads="1"/>
          </p:cNvPicPr>
          <p:nvPr/>
        </p:nvPicPr>
        <p:blipFill>
          <a:blip r:embed="rId3"/>
          <a:srcRect b="73"/>
          <a:stretch>
            <a:fillRect/>
          </a:stretch>
        </p:blipFill>
        <p:spPr bwMode="auto">
          <a:xfrm>
            <a:off x="6786563" y="4714875"/>
            <a:ext cx="167481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25603" name="Picture 2" descr="C:\Фото\2012г\Юбилей сада\IMG_0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785813"/>
            <a:ext cx="41751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N:\Фото\Физкультура 09.03.2011\IMG_045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3714750"/>
            <a:ext cx="3749675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9" descr="P109056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3429000"/>
            <a:ext cx="4064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2" descr="C:\Фото\2011г\Бассейн 2011г\P106015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88" y="785813"/>
            <a:ext cx="3571875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36866" name="Picture 7" descr="100_3553"/>
          <p:cNvPicPr>
            <a:picLocks noChangeAspect="1" noChangeArrowheads="1"/>
          </p:cNvPicPr>
          <p:nvPr/>
        </p:nvPicPr>
        <p:blipFill>
          <a:blip r:embed="rId3"/>
          <a:srcRect l="-4541"/>
          <a:stretch>
            <a:fillRect/>
          </a:stretch>
        </p:blipFill>
        <p:spPr bwMode="auto">
          <a:xfrm>
            <a:off x="4643438" y="836613"/>
            <a:ext cx="371475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8" descr="100_356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3321050"/>
            <a:ext cx="3602038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9" descr="100_355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981075"/>
            <a:ext cx="3389312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Рисунок 8" descr="mota_ru_1030202-1280x72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5589588"/>
            <a:ext cx="13398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29699" name="Picture 3" descr="C:\Фото\Лебедева Н.В\логопед.группа 2011-2012уч.год 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2786063"/>
            <a:ext cx="5164137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2" descr="C:\Фото\Лебедева Н.В\Изображение 26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714375"/>
            <a:ext cx="32146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C:\Фото\Лебедева Н.В\логопед.группа 2011-2012уч.год 03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38" y="714375"/>
            <a:ext cx="321468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4294967295"/>
          </p:nvPr>
        </p:nvSpPr>
        <p:spPr>
          <a:xfrm>
            <a:off x="2857500" y="3886200"/>
            <a:ext cx="3714750" cy="914400"/>
          </a:xfrm>
        </p:spPr>
        <p:txBody>
          <a:bodyPr tIns="0">
            <a:normAutofit/>
          </a:bodyPr>
          <a:lstStyle/>
          <a:p>
            <a:pPr marL="36576" indent="0"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solidFill>
                <a:schemeClr val="bg2">
                  <a:shade val="25000"/>
                </a:schemeClr>
              </a:solidFill>
              <a:latin typeface="+mn-lt"/>
            </a:endParaRPr>
          </a:p>
        </p:txBody>
      </p:sp>
      <p:pic>
        <p:nvPicPr>
          <p:cNvPr id="31747" name="Picture 7" descr="IMG_07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4071938"/>
            <a:ext cx="27860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8" descr="IMG_07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5" y="1143000"/>
            <a:ext cx="2643188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Рисунок 4" descr="IMG_034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5" y="3357563"/>
            <a:ext cx="43942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8" descr="000803_1055_5842_vnvv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5143500"/>
            <a:ext cx="6762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2" descr="C:\Фото\2011г\Физкультура 09.03.2011\IMG_038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5" y="785813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33795" name="Picture 2" descr="C:\Фото\2012г\Новое оборудование\IMG_06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3500438"/>
            <a:ext cx="1785937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7" descr="C:\Фото\2012г\Новое оборудование\IMG_06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357438"/>
            <a:ext cx="4786312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8" descr="C:\Фото\2012г\Новое оборудование\IMG_064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81500" y="785813"/>
            <a:ext cx="33337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Рисунок 5" descr="s17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2275" y="7651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35843" name="Picture 5" descr="C:\Фото\2012г\Новое оборудование\IMG_06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429000"/>
            <a:ext cx="3438525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2" descr="C:\Фото\2012г\Новое оборудование\IMG_06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768350"/>
            <a:ext cx="328612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3" descr="C:\Фото\2012г\Новое оборудование\IMG_06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88" y="785813"/>
            <a:ext cx="328612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11" descr="panda0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4941888"/>
            <a:ext cx="1062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2" descr="C:\Фото\2012г\Новое оборудование\IMG_06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785813"/>
            <a:ext cx="328612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37891" name="Picture 4" descr="C:\Фото\2012г\Новое оборудование\IMG_0632.JPG"/>
          <p:cNvPicPr>
            <a:picLocks noChangeAspect="1" noChangeArrowheads="1"/>
          </p:cNvPicPr>
          <p:nvPr/>
        </p:nvPicPr>
        <p:blipFill>
          <a:blip r:embed="rId3"/>
          <a:srcRect b="11"/>
          <a:stretch>
            <a:fillRect/>
          </a:stretch>
        </p:blipFill>
        <p:spPr bwMode="auto">
          <a:xfrm>
            <a:off x="857250" y="642938"/>
            <a:ext cx="37814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6" descr="C:\Фото\2012г\Новое оборудование\IMG_066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2928938"/>
            <a:ext cx="4071937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2" descr="C:\Фото\2012г\Новое оборудование\IMG_069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3627438"/>
            <a:ext cx="33845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Рисунок 5" descr="s17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90805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39939" name="Picture 3" descr="C:\Documents and Settings\Ольга\Рабочий стол\фото-8.07.12\100_6752.JPG"/>
          <p:cNvPicPr>
            <a:picLocks noChangeAspect="1" noChangeArrowheads="1"/>
          </p:cNvPicPr>
          <p:nvPr/>
        </p:nvPicPr>
        <p:blipFill>
          <a:blip r:embed="rId3"/>
          <a:srcRect r="35" b="29"/>
          <a:stretch>
            <a:fillRect/>
          </a:stretch>
        </p:blipFill>
        <p:spPr bwMode="auto">
          <a:xfrm>
            <a:off x="2916238" y="476250"/>
            <a:ext cx="5580062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2" descr="C:\Documents and Settings\Ольга\Рабочий стол\фото-8.07.12\100_69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3573463"/>
            <a:ext cx="3592513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11" descr="panda0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2133600"/>
            <a:ext cx="1062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Рисунок 1"/>
          <p:cNvPicPr>
            <a:picLocks noChangeAspect="1" noChangeArrowheads="1"/>
          </p:cNvPicPr>
          <p:nvPr/>
        </p:nvPicPr>
        <p:blipFill>
          <a:blip r:embed="rId6"/>
          <a:srcRect b="73"/>
          <a:stretch>
            <a:fillRect/>
          </a:stretch>
        </p:blipFill>
        <p:spPr bwMode="auto">
          <a:xfrm>
            <a:off x="5435600" y="4581525"/>
            <a:ext cx="167481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45057" name="Picture 4" descr="100_36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5083" y="553741"/>
            <a:ext cx="5703235" cy="42774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987" name="Picture 9" descr="P109046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508500"/>
            <a:ext cx="2665413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3" descr="C:\Фото\2012г\Юбилей сада\IMG_007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4005263"/>
            <a:ext cx="15113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2" descr="C:\Фото\2012г\Юбилей сада\IMG_004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" y="2286000"/>
            <a:ext cx="1330325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11" descr="panda0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5" y="5572125"/>
            <a:ext cx="7302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4294967295"/>
          </p:nvPr>
        </p:nvSpPr>
        <p:spPr>
          <a:xfrm>
            <a:off x="2857500" y="3886200"/>
            <a:ext cx="3714750" cy="914400"/>
          </a:xfrm>
        </p:spPr>
        <p:txBody>
          <a:bodyPr tIns="0">
            <a:normAutofit/>
          </a:bodyPr>
          <a:lstStyle/>
          <a:p>
            <a:pPr marL="36576" indent="0"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solidFill>
                <a:schemeClr val="bg2">
                  <a:shade val="25000"/>
                </a:schemeClr>
              </a:solidFill>
              <a:latin typeface="+mn-lt"/>
            </a:endParaRPr>
          </a:p>
        </p:txBody>
      </p:sp>
      <p:sp>
        <p:nvSpPr>
          <p:cNvPr id="44036" name="Прямоугольник 6"/>
          <p:cNvSpPr>
            <a:spLocks noChangeArrowheads="1"/>
          </p:cNvSpPr>
          <p:nvPr/>
        </p:nvSpPr>
        <p:spPr bwMode="auto">
          <a:xfrm>
            <a:off x="285750" y="428625"/>
            <a:ext cx="85725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200">
                <a:solidFill>
                  <a:srgbClr val="C00000"/>
                </a:solidFill>
                <a:latin typeface="Verdana" pitchFamily="34" charset="0"/>
              </a:rPr>
              <a:t>Муниципальное дошкольное образовательное учреждение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 «Детский сад №3 «ТЕРЕМОК» комбинированного вида» </a:t>
            </a:r>
          </a:p>
          <a:p>
            <a:pPr algn="ctr">
              <a:buFont typeface="Wingdings" pitchFamily="2" charset="2"/>
              <a:buNone/>
            </a:pPr>
            <a:r>
              <a:rPr lang="ru-RU" sz="2200">
                <a:solidFill>
                  <a:srgbClr val="C00000"/>
                </a:solidFill>
                <a:latin typeface="Verdana" pitchFamily="34" charset="0"/>
              </a:rPr>
              <a:t>поселка Красная Горбатка</a:t>
            </a: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220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>
                <a:solidFill>
                  <a:srgbClr val="3D03CD"/>
                </a:solidFill>
                <a:latin typeface="Verdana" pitchFamily="34" charset="0"/>
              </a:rPr>
              <a:t>Презентацию подготовила старший воспитатель ДОУ </a:t>
            </a:r>
          </a:p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rgbClr val="3D03CD"/>
                </a:solidFill>
                <a:latin typeface="Verdana" pitchFamily="34" charset="0"/>
              </a:rPr>
              <a:t>Яровая Ольга Петровна</a:t>
            </a:r>
          </a:p>
        </p:txBody>
      </p:sp>
      <p:pic>
        <p:nvPicPr>
          <p:cNvPr id="44037" name="Picture 2" descr="C:\Фото\2012г\Новое оборудование\IMG_0729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835150" y="2060575"/>
            <a:ext cx="5302250" cy="3463925"/>
          </a:xfrm>
        </p:spPr>
      </p:pic>
      <p:pic>
        <p:nvPicPr>
          <p:cNvPr id="44038" name="Picture 11" descr="panda0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365625"/>
            <a:ext cx="1062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1" descr="panda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286375"/>
            <a:ext cx="1062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sp>
        <p:nvSpPr>
          <p:cNvPr id="2" name="Прямоугольник 6"/>
          <p:cNvSpPr>
            <a:spLocks noChangeArrowheads="1"/>
          </p:cNvSpPr>
          <p:nvPr/>
        </p:nvSpPr>
        <p:spPr bwMode="auto">
          <a:xfrm>
            <a:off x="285750" y="428625"/>
            <a:ext cx="85725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200">
                <a:solidFill>
                  <a:srgbClr val="C00000"/>
                </a:solidFill>
                <a:latin typeface="Verdana" pitchFamily="34" charset="0"/>
              </a:rPr>
              <a:t>Муниципальное дошкольное образовательное учреждение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 «Детский сад №3 «ТЕРЕМОК» комбинированного вида» </a:t>
            </a:r>
          </a:p>
          <a:p>
            <a:pPr algn="ctr">
              <a:buFont typeface="Wingdings" pitchFamily="2" charset="2"/>
              <a:buNone/>
            </a:pPr>
            <a:r>
              <a:rPr lang="ru-RU" sz="2200">
                <a:solidFill>
                  <a:srgbClr val="C00000"/>
                </a:solidFill>
                <a:latin typeface="Verdana" pitchFamily="34" charset="0"/>
              </a:rPr>
              <a:t>поселка Красная Горбатка</a:t>
            </a:r>
          </a:p>
        </p:txBody>
      </p:sp>
      <p:pic>
        <p:nvPicPr>
          <p:cNvPr id="9221" name="Picture 2" descr="C:\Фото\2012г\Новое оборудование\IMG_0729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357313" y="1928813"/>
            <a:ext cx="6561137" cy="4286250"/>
          </a:xfr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331913" y="2060575"/>
            <a:ext cx="7358062" cy="5072063"/>
          </a:xfrm>
        </p:spPr>
        <p:txBody>
          <a:bodyPr>
            <a:normAutofit/>
          </a:bodyPr>
          <a:lstStyle/>
          <a:p>
            <a:pPr marL="36513" algn="ctr" eaLnBrk="1" hangingPunct="1">
              <a:spcBef>
                <a:spcPct val="0"/>
              </a:spcBef>
              <a:buFont typeface="Arial" charset="0"/>
              <a:buNone/>
            </a:pPr>
            <a:endParaRPr lang="ru-RU" sz="1800" b="1" smtClean="0">
              <a:solidFill>
                <a:srgbClr val="0070C0"/>
              </a:solidFill>
            </a:endParaRPr>
          </a:p>
        </p:txBody>
      </p:sp>
      <p:pic>
        <p:nvPicPr>
          <p:cNvPr id="11267" name="Picture 2" descr="C:\Documents and Settings\Ольга\Рабочий стол\Палитра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909638"/>
            <a:ext cx="7129463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928688" y="857250"/>
            <a:ext cx="7358062" cy="507206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b="1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3315" name="Picture 3" descr="C:\Фото\2011г\1 апреля 2011\P10605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2928938"/>
            <a:ext cx="48069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1" descr="panda0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63" y="5572125"/>
            <a:ext cx="5969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C:\Фото\все\100_637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" y="5715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C:\Фото\2011г\Бассейн 2011г\P106006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3" y="593725"/>
            <a:ext cx="34290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15363" name="Picture 3" descr="C:\Фото\2012г\Новое оборудование\IMG_07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3786188"/>
            <a:ext cx="1725612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C:\Users\Артем\Desktop\IMG_08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3575" y="620713"/>
            <a:ext cx="264795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C:\Users\Артем\Desktop\IMG_08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549275"/>
            <a:ext cx="4176713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IMG_08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5" y="3786188"/>
            <a:ext cx="17272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1" descr="IMG_083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" y="4214813"/>
            <a:ext cx="2571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4" descr="ptah70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8125" y="714375"/>
            <a:ext cx="5937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G:\DCIM\104___08\IMG_0847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500" y="3429000"/>
            <a:ext cx="16605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" descr="C:\Фото\2012г\Новое оборудование\IMG_0671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38" y="5429250"/>
            <a:ext cx="1143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98844E-6 C -0.0658 0.02821 -0.13125 0.05688 -0.15729 0.09943 C -0.18316 0.1422 -0.15643 0.22891 -0.15695 0.25642 " pathEditMode="relative" rAng="-557082" ptsTypes="a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17411" name="Picture 2" descr="C:\Фото\Фото с ноута\Фото\SDC152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3571875"/>
            <a:ext cx="3595688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C:\Фото\2012г\Новое оборудование\IMG_07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3540125"/>
            <a:ext cx="357187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C:\Фото\Лебедева Н.В\Изображение 23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908050"/>
            <a:ext cx="360838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N:\Физ-ра 2011\IMG_025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" y="714375"/>
            <a:ext cx="25923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N:\Физ-ра 2011\IMG_025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50" y="1714500"/>
            <a:ext cx="25939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19459" name="Picture 3" descr="G:\DCIM\104___08\IMG_08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000250"/>
            <a:ext cx="5286375" cy="396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G:\DCIM\104___08\IMG_085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5" y="1000125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1" descr="panda0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3" y="785813"/>
            <a:ext cx="1062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21507" name="Picture 2" descr="C:\Фото\2012г\Новое оборудование\IMG_07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642938"/>
            <a:ext cx="32416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P10907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3143250"/>
            <a:ext cx="20891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C:\Фото\2012г\фото-Неделя пед.маст.2012\100_646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2817813"/>
            <a:ext cx="467201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:\Documents and Settings\Ольга\Рабочий стол\Фото\М.О. март 2010г\SDC1632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63" y="714375"/>
            <a:ext cx="26654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WordArt 5"/>
          <p:cNvSpPr>
            <a:spLocks noChangeArrowheads="1" noChangeShapeType="1" noTextEdit="1"/>
          </p:cNvSpPr>
          <p:nvPr/>
        </p:nvSpPr>
        <p:spPr bwMode="auto">
          <a:xfrm>
            <a:off x="468313" y="5373688"/>
            <a:ext cx="77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220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786063" y="3929063"/>
            <a:ext cx="37147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n-lt"/>
            </a:endParaRPr>
          </a:p>
        </p:txBody>
      </p:sp>
      <p:pic>
        <p:nvPicPr>
          <p:cNvPr id="23555" name="Picture 3" descr="C:\Фото\2012г\фото-Неделя пед.маст.2012\P11101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3452813"/>
            <a:ext cx="4071937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7" descr="100_33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88" y="642938"/>
            <a:ext cx="20002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8" descr="P1090952"/>
          <p:cNvPicPr>
            <a:picLocks noChangeAspect="1" noChangeArrowheads="1"/>
          </p:cNvPicPr>
          <p:nvPr/>
        </p:nvPicPr>
        <p:blipFill>
          <a:blip r:embed="rId5"/>
          <a:srcRect r="114"/>
          <a:stretch>
            <a:fillRect/>
          </a:stretch>
        </p:blipFill>
        <p:spPr bwMode="auto">
          <a:xfrm>
            <a:off x="5786438" y="3500438"/>
            <a:ext cx="178593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9" descr="P110017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3" y="642938"/>
            <a:ext cx="405923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68</Words>
  <Application>Microsoft Office PowerPoint</Application>
  <PresentationFormat>Экран (4:3)</PresentationFormat>
  <Paragraphs>42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Arial</vt:lpstr>
      <vt:lpstr>Wingdings 2</vt:lpstr>
      <vt:lpstr>Verdana</vt:lpstr>
      <vt:lpstr>Calibri</vt:lpstr>
      <vt:lpstr>Wingdings</vt:lpstr>
      <vt:lpstr>Аспект</vt:lpstr>
      <vt:lpstr>Аспект</vt:lpstr>
      <vt:lpstr>Аспект</vt:lpstr>
      <vt:lpstr>Аспект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Теремок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User</cp:lastModifiedBy>
  <cp:revision>84</cp:revision>
  <dcterms:created xsi:type="dcterms:W3CDTF">2012-08-15T09:27:31Z</dcterms:created>
  <dcterms:modified xsi:type="dcterms:W3CDTF">2013-08-19T14:04:04Z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426314</vt:lpwstr>
  </property>
  <property fmtid="{D5CDD505-2E9C-101B-9397-08002B2CF9AE}" pid="3" name="NXPowerLiteSettings">
    <vt:lpwstr>F74001F0002800</vt:lpwstr>
  </property>
  <property fmtid="{D5CDD505-2E9C-101B-9397-08002B2CF9AE}" pid="4" name="NXPowerLiteVersion">
    <vt:lpwstr>D5.1.5</vt:lpwstr>
  </property>
</Properties>
</file>