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12"/>
  </p:notesMasterIdLst>
  <p:sldIdLst>
    <p:sldId id="256" r:id="rId2"/>
    <p:sldId id="282" r:id="rId3"/>
    <p:sldId id="296" r:id="rId4"/>
    <p:sldId id="298" r:id="rId5"/>
    <p:sldId id="292" r:id="rId6"/>
    <p:sldId id="293" r:id="rId7"/>
    <p:sldId id="288" r:id="rId8"/>
    <p:sldId id="299" r:id="rId9"/>
    <p:sldId id="300" r:id="rId10"/>
    <p:sldId id="29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  <p:clrMru>
    <a:srgbClr val="0066CC"/>
    <a:srgbClr val="339933"/>
    <a:srgbClr val="0033CC"/>
    <a:srgbClr val="008000"/>
    <a:srgbClr val="993300"/>
    <a:srgbClr val="6600FF"/>
    <a:srgbClr val="FFFF00"/>
    <a:srgbClr val="AF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/>
    <p:restoredTop sz="94394" autoAdjust="0"/>
  </p:normalViewPr>
  <p:slideViewPr>
    <p:cSldViewPr>
      <p:cViewPr varScale="1">
        <p:scale>
          <a:sx n="64" d="100"/>
          <a:sy n="64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3EDBA7A-F95B-4615-B864-5321032B6656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FE75A78-8F22-4E84-A8D6-A0B6EBAC9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20EA-DA8B-4996-B37A-0D007B0AD5BE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1E814-0448-407A-B51E-EB50510D4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30FD-8BFA-4FBF-8180-C8A5F919489A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327A-D187-499D-845E-FFB328CFB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8753-14D2-47A3-8CE0-6C7F91760791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55C8-BDEE-49D4-A288-CA6655586F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5E5A-703B-4EFC-B7B0-6F9D5E5B05CA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3685-546C-496F-9EEA-41FDB3AE3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A67F-437B-4318-B3C3-A4B63F6839C9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384F-5120-487E-9760-C3DAF3E75B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A797-4E7F-4B02-B8D4-03B2D6617D86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DB5A-6E91-4F80-97AA-76F7373E05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F02B-95F0-4416-8D85-9CC82A406146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40C6-AE0C-47CB-BC14-E3733D05AB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E664-62FA-4F06-B397-2B6A15978A1D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3A12-C3E6-46B9-A8F5-FF4593E38A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3EED-8F75-4F61-BF4D-BCCA84D2C970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EB4E-6894-4DAA-8088-FDCE3A86EE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4197-FB5E-4527-A0B1-6F38DA2F035B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EA89-E196-416D-AD41-F741F4E67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A16D-A175-48BA-B9EB-EC1C91B89BF1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76FA-05A2-42BB-87A1-05BCE3F0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64D8F3F-5050-4DB6-8BA3-9F9977A28634}" type="datetimeFigureOut">
              <a:rPr lang="ru-RU"/>
              <a:pPr>
                <a:defRPr/>
              </a:pPr>
              <a:t>09.08.2013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DCF2B9-8647-4580-B0A4-95180513EC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01" r:id="rId4"/>
    <p:sldLayoutId id="2147484510" r:id="rId5"/>
    <p:sldLayoutId id="2147484502" r:id="rId6"/>
    <p:sldLayoutId id="2147484503" r:id="rId7"/>
    <p:sldLayoutId id="2147484511" r:id="rId8"/>
    <p:sldLayoutId id="2147484504" r:id="rId9"/>
    <p:sldLayoutId id="2147484505" r:id="rId10"/>
    <p:sldLayoutId id="2147484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file:///F:\&#1087;&#1088;&#1077;&#1079;&#1077;&#1085;&#1090;&#1072;&#1094;&#1080;&#1103;%20&#1044;&#1072;&#1085;&#1080;&#1083;&#1086;&#1074;&#1072;\Krasivaya_muzyka_-_Poslushajte_(iPlayer.fm)%20(1).mp3" TargetMode="External"/><Relationship Id="rId1" Type="http://schemas.openxmlformats.org/officeDocument/2006/relationships/audio" Target="file:///F:\&#1052;&#1086;&#1103;%20&#1084;&#1091;&#1079;&#1099;&#1082;&#1072;\&#1052;&#1077;&#1083;&#1086;&#1076;&#1080;&#1080;\igor_krutoy_-_kolibelnaya_sashenke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gor_krutoy_-_kolibelnaya_sashen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92696"/>
            <a:ext cx="8929718" cy="15932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CC"/>
                </a:solidFill>
                <a:latin typeface="Monotype Corsiva" pitchFamily="66" charset="0"/>
              </a:rPr>
              <a:t>Муниципальное </a:t>
            </a:r>
            <a: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9900CC"/>
                </a:solidFill>
                <a:latin typeface="Monotype Corsiva" pitchFamily="66" charset="0"/>
              </a:rPr>
              <a:t>Бюдже</a:t>
            </a:r>
            <a: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9900CC"/>
                </a:solidFill>
                <a:latin typeface="Monotype Corsiva" pitchFamily="66" charset="0"/>
              </a:rPr>
              <a:t>тное</a:t>
            </a:r>
            <a: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  <a:t> дошкольное </a:t>
            </a:r>
            <a:r>
              <a:rPr lang="ru-RU" sz="3200" b="1" dirty="0">
                <a:solidFill>
                  <a:srgbClr val="9900CC"/>
                </a:solidFill>
                <a:latin typeface="Monotype Corsiva" pitchFamily="66" charset="0"/>
              </a:rPr>
              <a:t>образовательное </a:t>
            </a:r>
            <a: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  <a:t> учреждение  </a:t>
            </a:r>
            <a:b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  <a:t>детский </a:t>
            </a:r>
            <a:r>
              <a:rPr lang="ru-RU" sz="3200" b="1" dirty="0">
                <a:solidFill>
                  <a:srgbClr val="9900CC"/>
                </a:solidFill>
                <a:latin typeface="Monotype Corsiva" pitchFamily="66" charset="0"/>
              </a:rPr>
              <a:t>сад </a:t>
            </a:r>
            <a: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  <a:t> комбинированного вида  </a:t>
            </a:r>
            <a:r>
              <a:rPr lang="ru-RU" sz="3200" b="1" dirty="0">
                <a:solidFill>
                  <a:srgbClr val="9900CC"/>
                </a:solidFill>
                <a:latin typeface="Monotype Corsiva" pitchFamily="66" charset="0"/>
              </a:rPr>
              <a:t>№ 11 «Теремок</a:t>
            </a:r>
            <a: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  <a:t>»   </a:t>
            </a:r>
            <a:b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9900CC"/>
                </a:solidFill>
                <a:latin typeface="Monotype Corsiva" pitchFamily="66" charset="0"/>
              </a:rPr>
              <a:t>п</a:t>
            </a:r>
            <a:r>
              <a:rPr lang="ru-RU" sz="3200" b="1" cap="none" dirty="0" smtClean="0">
                <a:solidFill>
                  <a:srgbClr val="9900CC"/>
                </a:solidFill>
                <a:latin typeface="Monotype Corsiva" pitchFamily="66" charset="0"/>
              </a:rPr>
              <a:t>. </a:t>
            </a:r>
            <a:r>
              <a:rPr lang="ru-RU" sz="3200" b="1" dirty="0" err="1" smtClean="0">
                <a:solidFill>
                  <a:srgbClr val="9900CC"/>
                </a:solidFill>
                <a:latin typeface="Monotype Corsiva" pitchFamily="66" charset="0"/>
              </a:rPr>
              <a:t>псебай</a:t>
            </a:r>
            <a:endParaRPr lang="ru-RU" sz="32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DSC0180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2214554"/>
            <a:ext cx="6572264" cy="492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81265" y="1891900"/>
            <a:ext cx="2774158" cy="2464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720" y="4714884"/>
            <a:ext cx="2605968" cy="191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66792" y="4714884"/>
            <a:ext cx="2725688" cy="191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rasivaya_muzyka_-_Poslushajte_(iPlayer.fm)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7962" y="1986561"/>
            <a:ext cx="3131840" cy="22742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advTm="5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 showWhenStopped="0">
                <p:cTn id="14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571500"/>
            <a:ext cx="8643937" cy="5214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FF"/>
                </a:solidFill>
                <a:latin typeface="Monotype Corsiva" pitchFamily="66" charset="0"/>
              </a:rPr>
              <a:t>Мой многолетний опыт показал, что занятия хореографией всесторонне развивают ребенка, дарят ему радость движения, общения, обогащают его внутренний мир и помогают познать себя, поэтому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66CC"/>
                </a:solidFill>
                <a:latin typeface="Monotype Corsiva" pitchFamily="66" charset="0"/>
              </a:rPr>
              <a:t>ПЕДАГОГ ДОПОЛНИТЕЛЬНОГО ОБРАЗОВАНИЯ – НЕЗАМЕНИМЫЙ  В ДЕТСКОМ САДУ ЧЕЛОВЕК! </a:t>
            </a:r>
          </a:p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внимание!!!</a:t>
            </a:r>
            <a:endParaRPr lang="ru-RU" sz="6000" dirty="0">
              <a:solidFill>
                <a:srgbClr val="FF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7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85158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857364"/>
            <a:ext cx="3156067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7A6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864399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Monotype Corsiva" pitchFamily="66" charset="0"/>
              </a:rPr>
              <a:t>«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Monotype Corsiva" pitchFamily="66" charset="0"/>
              </a:rPr>
              <a:t>ПЕДАГОГ  ДОПОЛНИТЕЛЬНОГО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Monotype Corsiva" pitchFamily="66" charset="0"/>
              </a:rPr>
              <a:t>   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Monotype Corsiva" pitchFamily="66" charset="0"/>
              </a:rPr>
              <a:t>ОБРАЗОВАНИЯ –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Monotype Corsiva" pitchFamily="66" charset="0"/>
              </a:rPr>
              <a:t>НЕЗАМЕНИМЫЙ  В  ДЕТСКОМ   САДУ   ЧЕЛОВЕК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1714488"/>
            <a:ext cx="5572164" cy="5000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200" b="1" spc="50" dirty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Родилась </a:t>
            </a:r>
            <a:r>
              <a:rPr lang="ru-RU" sz="22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09 ноября 1971 года </a:t>
            </a:r>
            <a:r>
              <a:rPr lang="ru-RU" sz="2200" b="1" spc="50" dirty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г. </a:t>
            </a:r>
            <a:r>
              <a:rPr lang="ru-RU" sz="2200" b="1" spc="50" dirty="0" err="1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Краснокаменске</a:t>
            </a:r>
            <a:r>
              <a:rPr lang="ru-RU" sz="2200" b="1" spc="50" dirty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Читинской области. Замужем. Две дочки – 20 и 10 лет. Образование средне – специальное. Закончила АППТ  по специальности техник – технолог. С детства занималась в хореографической студии, танцевала в ансамбле «Забайкальцы». В 1987 году выступала на сцене Кремлевского Дворца Съездов. </a:t>
            </a:r>
            <a:endParaRPr lang="en-US" sz="2200" b="1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just">
              <a:defRPr/>
            </a:pPr>
            <a:r>
              <a:rPr lang="ru-RU" sz="22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детском саду педагогом дополнительного образования (хореографом) работаю с 1999 года.</a:t>
            </a:r>
          </a:p>
          <a:p>
            <a:pPr algn="ctr">
              <a:defRPr/>
            </a:pPr>
            <a:r>
              <a:rPr lang="ru-RU" sz="22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Педагогический  стаж  работы  -  </a:t>
            </a:r>
          </a:p>
          <a:p>
            <a:pPr algn="ctr">
              <a:defRPr/>
            </a:pPr>
            <a:r>
              <a:rPr lang="ru-RU" sz="22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13 лет </a:t>
            </a:r>
            <a:r>
              <a:rPr lang="en-US" sz="22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  <a:r>
              <a:rPr lang="ru-RU" sz="22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месяца,</a:t>
            </a:r>
          </a:p>
          <a:p>
            <a:pPr algn="ctr">
              <a:defRPr/>
            </a:pPr>
            <a:r>
              <a:rPr lang="ru-RU" sz="22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первая квалификационная категория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0"/>
            <a:ext cx="828680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1430">
                  <a:solidFill>
                    <a:srgbClr val="94C800"/>
                  </a:solidFill>
                </a:ln>
                <a:solidFill>
                  <a:srgbClr val="33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Данилова    Елена  </a:t>
            </a:r>
            <a:r>
              <a:rPr lang="en-US" sz="4800" b="1" dirty="0">
                <a:ln w="11430">
                  <a:solidFill>
                    <a:srgbClr val="94C800"/>
                  </a:solidFill>
                </a:ln>
                <a:solidFill>
                  <a:srgbClr val="33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>
                <a:ln w="11430">
                  <a:solidFill>
                    <a:srgbClr val="94C800"/>
                  </a:solidFill>
                </a:ln>
                <a:solidFill>
                  <a:srgbClr val="33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Валерьевна</a:t>
            </a:r>
          </a:p>
        </p:txBody>
      </p:sp>
    </p:spTree>
  </p:cSld>
  <p:clrMapOvr>
    <a:masterClrMapping/>
  </p:clrMapOvr>
  <p:transition advTm="1903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>
            <a:off x="4429125" y="714375"/>
            <a:ext cx="1444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4500563" y="2857500"/>
            <a:ext cx="117475" cy="284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4427538" y="1773238"/>
            <a:ext cx="215900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4500563" y="3643313"/>
            <a:ext cx="144462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4500563" y="5286375"/>
            <a:ext cx="144462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Прямоугольник 1"/>
          <p:cNvSpPr>
            <a:spLocks noChangeArrowheads="1"/>
          </p:cNvSpPr>
          <p:nvPr/>
        </p:nvSpPr>
        <p:spPr bwMode="auto">
          <a:xfrm>
            <a:off x="0" y="404813"/>
            <a:ext cx="8964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DF31C6"/>
              </a:solidFill>
              <a:latin typeface="Monotype Corsiva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313" y="260350"/>
            <a:ext cx="864393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Работу по хореографии планирую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программе А.И. Бурениной «Ритмическая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71813" y="1214438"/>
            <a:ext cx="2952750" cy="576262"/>
          </a:xfrm>
          <a:prstGeom prst="roundRect">
            <a:avLst/>
          </a:prstGeom>
          <a:solidFill>
            <a:srgbClr val="3DB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Занятия</a:t>
            </a:r>
          </a:p>
        </p:txBody>
      </p:sp>
      <p:cxnSp>
        <p:nvCxnSpPr>
          <p:cNvPr id="26" name="Прямая со стрелкой 25"/>
          <p:cNvCxnSpPr>
            <a:endCxn id="50" idx="7"/>
          </p:cNvCxnSpPr>
          <p:nvPr/>
        </p:nvCxnSpPr>
        <p:spPr>
          <a:xfrm rot="10800000" flipV="1">
            <a:off x="3073400" y="1844675"/>
            <a:ext cx="274638" cy="198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1"/>
            <a:endCxn id="49" idx="6"/>
          </p:cNvCxnSpPr>
          <p:nvPr/>
        </p:nvCxnSpPr>
        <p:spPr>
          <a:xfrm rot="10800000" flipV="1">
            <a:off x="2411413" y="1501775"/>
            <a:ext cx="660400" cy="90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51" idx="1"/>
          </p:cNvCxnSpPr>
          <p:nvPr/>
        </p:nvCxnSpPr>
        <p:spPr>
          <a:xfrm>
            <a:off x="5651500" y="1773238"/>
            <a:ext cx="414338" cy="269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3" idx="3"/>
          </p:cNvCxnSpPr>
          <p:nvPr/>
        </p:nvCxnSpPr>
        <p:spPr>
          <a:xfrm>
            <a:off x="6024563" y="1501775"/>
            <a:ext cx="574675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8313" y="1196975"/>
            <a:ext cx="1943100" cy="792163"/>
          </a:xfrm>
          <a:prstGeom prst="ellipse">
            <a:avLst/>
          </a:prstGeom>
          <a:solidFill>
            <a:srgbClr val="3DBAE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сюжетные</a:t>
            </a:r>
          </a:p>
        </p:txBody>
      </p:sp>
      <p:sp>
        <p:nvSpPr>
          <p:cNvPr id="50" name="Овал 49"/>
          <p:cNvSpPr/>
          <p:nvPr/>
        </p:nvSpPr>
        <p:spPr>
          <a:xfrm>
            <a:off x="1476375" y="1916113"/>
            <a:ext cx="1871663" cy="865187"/>
          </a:xfrm>
          <a:prstGeom prst="ellipse">
            <a:avLst/>
          </a:prstGeom>
          <a:solidFill>
            <a:srgbClr val="E73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Образно-игровые</a:t>
            </a:r>
          </a:p>
        </p:txBody>
      </p:sp>
      <p:sp>
        <p:nvSpPr>
          <p:cNvPr id="51" name="Овал 50"/>
          <p:cNvSpPr/>
          <p:nvPr/>
        </p:nvSpPr>
        <p:spPr>
          <a:xfrm>
            <a:off x="5795963" y="1916113"/>
            <a:ext cx="1847871" cy="865187"/>
          </a:xfrm>
          <a:prstGeom prst="ellipse">
            <a:avLst/>
          </a:prstGeom>
          <a:solidFill>
            <a:srgbClr val="B6DF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Интегриро-ванные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588125" y="1196975"/>
            <a:ext cx="2160588" cy="79216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комплексные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57554" y="2071678"/>
            <a:ext cx="2428892" cy="7921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итоговые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411412" y="3141663"/>
            <a:ext cx="4303727" cy="5746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Фронтальная и индивидуальная работа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428860" y="4000504"/>
            <a:ext cx="4286280" cy="647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Постановка танцев, этюдов, композиций</a:t>
            </a:r>
          </a:p>
        </p:txBody>
      </p:sp>
      <p:sp>
        <p:nvSpPr>
          <p:cNvPr id="78" name="Стрелка вниз 77"/>
          <p:cNvSpPr/>
          <p:nvPr/>
        </p:nvSpPr>
        <p:spPr>
          <a:xfrm>
            <a:off x="4500563" y="4643438"/>
            <a:ext cx="14446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428860" y="4929198"/>
            <a:ext cx="4286280" cy="503237"/>
          </a:xfrm>
          <a:prstGeom prst="roundRect">
            <a:avLst/>
          </a:prstGeom>
          <a:solidFill>
            <a:srgbClr val="B6DF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Подготовка к утренникам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428860" y="5715016"/>
            <a:ext cx="4286280" cy="908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Проведение утренников, праздников, развлечений. Участие в концертных программах</a:t>
            </a:r>
          </a:p>
        </p:txBody>
      </p:sp>
    </p:spTree>
  </p:cSld>
  <p:clrMapOvr>
    <a:masterClrMapping/>
  </p:clrMapOvr>
  <p:transition advTm="10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858375" y="0"/>
            <a:ext cx="1428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Содержимое 3" descr="Изображение 0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142984"/>
            <a:ext cx="4572000" cy="3429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Изображение 0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071678"/>
            <a:ext cx="4286250" cy="392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2875" y="0"/>
            <a:ext cx="9001125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6" name="Рисунок 10" descr="cartoons_glitter_wallot_ru%20(90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643438"/>
            <a:ext cx="3629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142852"/>
            <a:ext cx="88583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200" b="1" spc="50" dirty="0">
              <a:ln w="11430"/>
              <a:solidFill>
                <a:srgbClr val="88B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88B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Оздоровительная работа с детьми. </a:t>
            </a:r>
          </a:p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88B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Различные виды массажа</a:t>
            </a:r>
          </a:p>
        </p:txBody>
      </p:sp>
      <p:pic>
        <p:nvPicPr>
          <p:cNvPr id="12" name="Рисунок 11" descr="Изображение 0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857750" y="3143245"/>
            <a:ext cx="4286250" cy="3714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97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928688"/>
            <a:ext cx="828675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N851548.JPG"/>
          <p:cNvPicPr>
            <a:picLocks noChangeAspect="1"/>
          </p:cNvPicPr>
          <p:nvPr/>
        </p:nvPicPr>
        <p:blipFill>
          <a:blip r:embed="rId3" cstate="print"/>
          <a:srcRect r="-1047"/>
          <a:stretch>
            <a:fillRect/>
          </a:stretch>
        </p:blipFill>
        <p:spPr bwMode="auto">
          <a:xfrm>
            <a:off x="571500" y="857250"/>
            <a:ext cx="80724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01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928688"/>
            <a:ext cx="80724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зображение 13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642938"/>
            <a:ext cx="8072437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зображение 32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642938"/>
            <a:ext cx="808513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зображение 12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850900"/>
            <a:ext cx="8143875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Изображение 39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714375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14282" y="142852"/>
            <a:ext cx="864403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88B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Танцевальные композиции</a:t>
            </a:r>
          </a:p>
        </p:txBody>
      </p:sp>
    </p:spTree>
  </p:cSld>
  <p:clrMapOvr>
    <a:masterClrMapping/>
  </p:clrMapOvr>
  <p:transition advTm="46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81138"/>
            <a:ext cx="74295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 descr="фото 2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571625"/>
            <a:ext cx="7429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0" descr="8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571625"/>
            <a:ext cx="75009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11" descr="DSC03058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1643063"/>
            <a:ext cx="72866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2" descr="фото ветеранов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1571625"/>
            <a:ext cx="7429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44" y="142852"/>
            <a:ext cx="88583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88B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Участие в поселковых </a:t>
            </a:r>
          </a:p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88B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 районных мероприятиях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57250" y="928688"/>
            <a:ext cx="7429500" cy="647700"/>
          </a:xfrm>
          <a:prstGeom prst="roundRect">
            <a:avLst/>
          </a:prstGeom>
          <a:solidFill>
            <a:srgbClr val="EE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Районное методическое объединение психологов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50" y="928688"/>
            <a:ext cx="7429500" cy="647700"/>
          </a:xfrm>
          <a:prstGeom prst="roundRect">
            <a:avLst/>
          </a:prstGeom>
          <a:solidFill>
            <a:srgbClr val="EE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Празднование Дня матери в ДК «Юбилейном»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50" y="928688"/>
            <a:ext cx="7429500" cy="647700"/>
          </a:xfrm>
          <a:prstGeom prst="roundRect">
            <a:avLst/>
          </a:prstGeom>
          <a:solidFill>
            <a:srgbClr val="EE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1 июня - Всемирный день защиты детей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50" y="928688"/>
            <a:ext cx="7429500" cy="647700"/>
          </a:xfrm>
          <a:prstGeom prst="roundRect">
            <a:avLst/>
          </a:prstGeom>
          <a:solidFill>
            <a:srgbClr val="EE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6600CC"/>
                </a:solidFill>
                <a:latin typeface="Monotype Corsiva" pitchFamily="66" charset="0"/>
              </a:rPr>
              <a:t>Общесадовское</a:t>
            </a: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 родительское собрание.</a:t>
            </a:r>
          </a:p>
        </p:txBody>
      </p:sp>
      <p:pic>
        <p:nvPicPr>
          <p:cNvPr id="12291" name="Рисунок 3" descr="фото 23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0" y="1571625"/>
            <a:ext cx="73279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857250" y="928688"/>
            <a:ext cx="7429500" cy="647700"/>
          </a:xfrm>
          <a:prstGeom prst="roundRect">
            <a:avLst/>
          </a:prstGeom>
          <a:solidFill>
            <a:srgbClr val="EE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Чествование ветеранов в ДОУ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50" y="928688"/>
            <a:ext cx="7429500" cy="647700"/>
          </a:xfrm>
          <a:prstGeom prst="roundRect">
            <a:avLst/>
          </a:prstGeom>
          <a:solidFill>
            <a:srgbClr val="EE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Празднование Дня ПОБЕДЫ в верхнем парке</a:t>
            </a:r>
          </a:p>
        </p:txBody>
      </p:sp>
      <p:pic>
        <p:nvPicPr>
          <p:cNvPr id="17" name="Рисунок 16" descr="SAM_347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0" y="1571625"/>
            <a:ext cx="7429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857250" y="928688"/>
            <a:ext cx="7429500" cy="647700"/>
          </a:xfrm>
          <a:prstGeom prst="roundRect">
            <a:avLst/>
          </a:prstGeom>
          <a:solidFill>
            <a:srgbClr val="EE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Выступления детей на осенней ярмарке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928688"/>
            <a:ext cx="7429500" cy="647700"/>
          </a:xfrm>
          <a:prstGeom prst="roundRect">
            <a:avLst/>
          </a:prstGeom>
          <a:solidFill>
            <a:srgbClr val="EE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Выступления детей</a:t>
            </a:r>
            <a:r>
              <a:rPr lang="en-US" sz="2800" b="1" dirty="0">
                <a:solidFill>
                  <a:srgbClr val="6600CC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на пограничной заставе п. Перевалка</a:t>
            </a:r>
          </a:p>
        </p:txBody>
      </p:sp>
      <p:pic>
        <p:nvPicPr>
          <p:cNvPr id="21" name="Рисунок 20" descr="Изображени 05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1643063"/>
            <a:ext cx="7429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Изображени 12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" y="1285875"/>
            <a:ext cx="74295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857250" y="928688"/>
            <a:ext cx="7429500" cy="771525"/>
          </a:xfrm>
          <a:prstGeom prst="roundRect">
            <a:avLst/>
          </a:prstGeom>
          <a:solidFill>
            <a:srgbClr val="EE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Празднование в ДК «Юбилейный»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6600CC"/>
                </a:solidFill>
                <a:latin typeface="Monotype Corsiva" pitchFamily="66" charset="0"/>
              </a:rPr>
              <a:t>«День семьи»</a:t>
            </a:r>
          </a:p>
        </p:txBody>
      </p:sp>
    </p:spTree>
  </p:cSld>
  <p:clrMapOvr>
    <a:masterClrMapping/>
  </p:clrMapOvr>
  <p:transition advTm="5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6" grpId="0" animBg="1"/>
      <p:bldP spid="15" grpId="0" animBg="1"/>
      <p:bldP spid="12" grpId="0" animBg="1"/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071546"/>
            <a:ext cx="7858180" cy="5500726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Изображение 0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61336" y="1000108"/>
            <a:ext cx="3082664" cy="2750363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Изображение 0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1071546"/>
            <a:ext cx="2775252" cy="2750363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Изображение 02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3821909"/>
            <a:ext cx="2643173" cy="2750363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~PP63161.WAV">
            <a:hlinkClick r:id="" action="ppaction://media"/>
          </p:cNvPr>
          <p:cNvPicPr>
            <a:picLocks noRot="1" noChangeAspect="1"/>
          </p:cNvPicPr>
          <p:nvPr>
            <a:wavAudioFile r:embed="rId1" name="~PP685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Изображение 02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596" y="3846888"/>
            <a:ext cx="2775252" cy="2750363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7B357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44" y="142852"/>
            <a:ext cx="88583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88B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Мои  роли</a:t>
            </a:r>
          </a:p>
        </p:txBody>
      </p:sp>
      <p:pic>
        <p:nvPicPr>
          <p:cNvPr id="14" name="Рисунок 13" descr="SN850449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143108" y="1000108"/>
            <a:ext cx="5143536" cy="564360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884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88B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Работа с педагогами ДОУ </a:t>
            </a:r>
          </a:p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88B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 родителями воспитанников</a:t>
            </a:r>
          </a:p>
        </p:txBody>
      </p:sp>
      <p:pic>
        <p:nvPicPr>
          <p:cNvPr id="3" name="Рисунок 2" descr="Изображени ж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28813"/>
            <a:ext cx="678656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214414" y="1214422"/>
            <a:ext cx="6715172" cy="714380"/>
          </a:xfrm>
          <a:prstGeom prst="roundRect">
            <a:avLst/>
          </a:prstGeom>
          <a:solidFill>
            <a:srgbClr val="AFEA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«Подготовка в конкурсу  </a:t>
            </a:r>
          </a:p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«Педагог - психолог Кубани – 2012»</a:t>
            </a:r>
          </a:p>
        </p:txBody>
      </p:sp>
      <p:pic>
        <p:nvPicPr>
          <p:cNvPr id="15" name="Рисунок 14" descr="SAM_34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143125"/>
            <a:ext cx="6715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214414" y="1214422"/>
            <a:ext cx="6715172" cy="714380"/>
          </a:xfrm>
          <a:prstGeom prst="roundRect">
            <a:avLst/>
          </a:prstGeom>
          <a:solidFill>
            <a:srgbClr val="AFEA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Член жюри </a:t>
            </a:r>
          </a:p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Открытое занятие по ИЗО</a:t>
            </a:r>
          </a:p>
        </p:txBody>
      </p:sp>
      <p:pic>
        <p:nvPicPr>
          <p:cNvPr id="8" name="Рисунок 7" descr="DSC093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2178050"/>
            <a:ext cx="66436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214414" y="1214422"/>
            <a:ext cx="6715172" cy="714380"/>
          </a:xfrm>
          <a:prstGeom prst="roundRect">
            <a:avLst/>
          </a:prstGeom>
          <a:solidFill>
            <a:srgbClr val="AFEA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Районный конкурс  </a:t>
            </a:r>
            <a:b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«Постимся постом приятным»</a:t>
            </a:r>
          </a:p>
        </p:txBody>
      </p:sp>
      <p:pic>
        <p:nvPicPr>
          <p:cNvPr id="14345" name="Рисунок 8" descr="DSC0617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214563"/>
            <a:ext cx="6715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214414" y="1214422"/>
            <a:ext cx="6715172" cy="928694"/>
          </a:xfrm>
          <a:prstGeom prst="roundRect">
            <a:avLst/>
          </a:prstGeom>
          <a:solidFill>
            <a:srgbClr val="AFEA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Консультация  для  родителей  </a:t>
            </a:r>
          </a:p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«Значение пальчиковой игры </a:t>
            </a:r>
          </a:p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 развитии речи у дошкольников»</a:t>
            </a:r>
          </a:p>
        </p:txBody>
      </p:sp>
      <p:pic>
        <p:nvPicPr>
          <p:cNvPr id="12" name="Рисунок 11" descr="DSC0617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2189163"/>
            <a:ext cx="6715125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214414" y="1214422"/>
            <a:ext cx="6715172" cy="714380"/>
          </a:xfrm>
          <a:prstGeom prst="roundRect">
            <a:avLst/>
          </a:prstGeom>
          <a:solidFill>
            <a:srgbClr val="AFEA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Консультация  для  родителей</a:t>
            </a:r>
          </a:p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«Танцевальные движения с лентами»  </a:t>
            </a:r>
          </a:p>
        </p:txBody>
      </p:sp>
      <p:pic>
        <p:nvPicPr>
          <p:cNvPr id="17" name="Рисунок 16" descr="танец 24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14563"/>
            <a:ext cx="6715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214414" y="1214422"/>
            <a:ext cx="6715172" cy="785818"/>
          </a:xfrm>
          <a:prstGeom prst="roundRect">
            <a:avLst/>
          </a:prstGeom>
          <a:solidFill>
            <a:srgbClr val="AFEA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Участие  родителей  в танцевальной композиции на  Новогоднем утреннике  </a:t>
            </a:r>
          </a:p>
        </p:txBody>
      </p:sp>
      <p:pic>
        <p:nvPicPr>
          <p:cNvPr id="19" name="Рисунок 18" descr="Изображение 07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2105025"/>
            <a:ext cx="67865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1214414" y="1214422"/>
            <a:ext cx="6715172" cy="1000132"/>
          </a:xfrm>
          <a:prstGeom prst="roundRect">
            <a:avLst/>
          </a:prstGeom>
          <a:solidFill>
            <a:srgbClr val="AFEA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Участие</a:t>
            </a:r>
            <a:r>
              <a:rPr lang="en-US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 родительском собрании </a:t>
            </a:r>
          </a:p>
          <a:p>
            <a:pPr algn="ctr">
              <a:defRPr/>
            </a:pP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2800" b="1" dirty="0" err="1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Ненадобно</a:t>
            </a:r>
            <a:r>
              <a:rPr lang="ru-RU" sz="2800" b="1" dirty="0">
                <a:ln w="19050">
                  <a:solidFill>
                    <a:srgbClr val="6600FF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другого образца, когда в глазах – пример отца»</a:t>
            </a:r>
          </a:p>
        </p:txBody>
      </p:sp>
    </p:spTree>
  </p:cSld>
  <p:clrMapOvr>
    <a:masterClrMapping/>
  </p:clrMapOvr>
  <p:transition advTm="36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88B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Мои увлечения</a:t>
            </a:r>
          </a:p>
        </p:txBody>
      </p:sp>
      <p:pic>
        <p:nvPicPr>
          <p:cNvPr id="3" name="Рисунок 2" descr="j.jpg"/>
          <p:cNvPicPr>
            <a:picLocks noChangeAspect="1"/>
          </p:cNvPicPr>
          <p:nvPr/>
        </p:nvPicPr>
        <p:blipFill>
          <a:blip r:embed="rId2" cstate="email"/>
          <a:srcRect b="-453"/>
          <a:stretch>
            <a:fillRect/>
          </a:stretch>
        </p:blipFill>
        <p:spPr>
          <a:xfrm>
            <a:off x="571472" y="1285860"/>
            <a:ext cx="364333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28794" y="714356"/>
            <a:ext cx="528641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плен ВОСТОКА я попала, 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танцы восточные танцевать я стала! </a:t>
            </a:r>
          </a:p>
        </p:txBody>
      </p:sp>
      <p:pic>
        <p:nvPicPr>
          <p:cNvPr id="7" name="Рисунок 6" descr="Изображени 0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1285860"/>
            <a:ext cx="364333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71604" y="1285860"/>
            <a:ext cx="614366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28794" y="714356"/>
            <a:ext cx="528641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 без дела не сижу – 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 кофе и бисером дружу!</a:t>
            </a:r>
          </a:p>
        </p:txBody>
      </p:sp>
      <p:pic>
        <p:nvPicPr>
          <p:cNvPr id="10" name="Рисунок 9" descr="SN8545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1428736"/>
            <a:ext cx="407196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N85447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1428736"/>
            <a:ext cx="428628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2398</TotalTime>
  <Words>364</Words>
  <Application>Microsoft Office PowerPoint</Application>
  <PresentationFormat>Экран (4:3)</PresentationFormat>
  <Paragraphs>64</Paragraphs>
  <Slides>10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Franklin Gothic Medium</vt:lpstr>
      <vt:lpstr>Franklin Gothic Book</vt:lpstr>
      <vt:lpstr>Wingdings 2</vt:lpstr>
      <vt:lpstr>Calibri</vt:lpstr>
      <vt:lpstr>Monotype Corsiva</vt:lpstr>
      <vt:lpstr>Times New Roman</vt:lpstr>
      <vt:lpstr>Трек</vt:lpstr>
      <vt:lpstr>Муниципальное  Бюдже тное дошкольное образовательное  учреждение   детский сад  комбинированного вида  № 11 «Теремок»    п. псебай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MDOY  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Detskiy sad</dc:creator>
  <cp:lastModifiedBy>UserXP</cp:lastModifiedBy>
  <cp:revision>253</cp:revision>
  <dcterms:created xsi:type="dcterms:W3CDTF">2009-06-17T23:45:07Z</dcterms:created>
  <dcterms:modified xsi:type="dcterms:W3CDTF">2013-08-09T08:54:04Z</dcterms:modified>
</cp:coreProperties>
</file>