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6" r:id="rId3"/>
    <p:sldId id="262" r:id="rId4"/>
    <p:sldId id="263" r:id="rId5"/>
    <p:sldId id="264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  <a:srgbClr val="FFFFCC"/>
    <a:srgbClr val="996600"/>
    <a:srgbClr val="993300"/>
    <a:srgbClr val="CC6600"/>
    <a:srgbClr val="000066"/>
    <a:srgbClr val="FF6600"/>
    <a:srgbClr val="EDBE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87130-1DA8-41EF-B2A2-6A249B0A8E27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955A8-AD6E-42B4-A681-0463B8AFF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8BE95A-4BC7-40A9-B89A-60F45D9B1798}" type="datetimeFigureOut">
              <a:rPr lang="ru-RU"/>
              <a:pPr>
                <a:defRPr/>
              </a:pPr>
              <a:t>02.08.2013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F19D44-AC66-49A6-B94D-D1EB37D07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5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6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7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7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8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audio" Target="../media/audio1.wav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slide" Target="slide8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slide" Target="slide9.xml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01093" cy="55721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000" dirty="0" smtClean="0"/>
              <a:t>Муниципальное бюджетное дошкольное  образовательное учреждение комбинированного вида детский сад №110 г.о.Самара</a:t>
            </a:r>
          </a:p>
          <a:p>
            <a:pPr algn="ctr">
              <a:buFont typeface="Arial" charset="0"/>
              <a:buNone/>
            </a:pPr>
            <a:endParaRPr lang="ru-RU" sz="2800" b="1" i="1" dirty="0" smtClean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электронное  дидактическое пособие по развитию  эмоциональной сферы дошкольника</a:t>
            </a:r>
          </a:p>
          <a:p>
            <a:pPr algn="ctr">
              <a:buFont typeface="Arial" charset="0"/>
              <a:buNone/>
            </a:pPr>
            <a:r>
              <a:rPr lang="ru-RU" b="1" dirty="0" smtClean="0">
                <a:solidFill>
                  <a:srgbClr val="C00000"/>
                </a:solidFill>
              </a:rPr>
              <a:t>Игра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«Заколдованная девочка»</a:t>
            </a:r>
            <a:r>
              <a:rPr lang="ru-RU" sz="2400" dirty="0" smtClean="0"/>
              <a:t>                                                                                                                                                     </a:t>
            </a:r>
          </a:p>
          <a:p>
            <a:pPr algn="ctr">
              <a:buFont typeface="Arial" charset="0"/>
              <a:buNone/>
            </a:pPr>
            <a:r>
              <a:rPr lang="ru-RU" sz="2400" dirty="0" smtClean="0"/>
              <a:t>                                                                  </a:t>
            </a:r>
          </a:p>
          <a:p>
            <a:pPr algn="ctr">
              <a:buFont typeface="Arial" charset="0"/>
              <a:buNone/>
            </a:pPr>
            <a:r>
              <a:rPr lang="ru-RU" sz="2400" dirty="0" smtClean="0"/>
              <a:t>                                                               Выполнила:  педагог-психолог </a:t>
            </a:r>
          </a:p>
          <a:p>
            <a:pPr algn="just">
              <a:buFont typeface="Arial" charset="0"/>
              <a:buNone/>
            </a:pPr>
            <a:r>
              <a:rPr lang="ru-RU" sz="2400" dirty="0" smtClean="0"/>
              <a:t>                                                                МБДОУ №110 </a:t>
            </a:r>
            <a:r>
              <a:rPr lang="ru-RU" sz="2400" dirty="0" err="1" smtClean="0"/>
              <a:t>Мячина</a:t>
            </a:r>
            <a:r>
              <a:rPr lang="ru-RU" sz="2400" dirty="0" smtClean="0"/>
              <a:t> Л.Б.</a:t>
            </a:r>
            <a:endParaRPr lang="ru-RU" sz="2800" dirty="0" smtClean="0"/>
          </a:p>
          <a:p>
            <a:pPr algn="ctr">
              <a:buFont typeface="Arial" charset="0"/>
              <a:buNone/>
            </a:pPr>
            <a:endParaRPr lang="ru-RU" sz="1800" dirty="0" smtClean="0"/>
          </a:p>
          <a:p>
            <a:pPr algn="ctr">
              <a:buFont typeface="Arial" charset="0"/>
              <a:buNone/>
            </a:pPr>
            <a:endParaRPr lang="ru-RU" sz="1800" dirty="0" smtClean="0"/>
          </a:p>
          <a:p>
            <a:pPr algn="ctr">
              <a:buFont typeface="Arial" charset="0"/>
              <a:buNone/>
            </a:pPr>
            <a:r>
              <a:rPr lang="ru-RU" sz="1800" dirty="0" smtClean="0"/>
              <a:t>Самара 2013г.</a:t>
            </a: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8358214" y="6143644"/>
            <a:ext cx="357190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501093" cy="5572125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ru-RU" sz="1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071538" y="2071678"/>
            <a:ext cx="67866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Какие молодцы, девочку от злой колдуньи спасли!</a:t>
            </a:r>
          </a:p>
          <a:p>
            <a:pPr algn="ctr"/>
            <a:endParaRPr lang="ru-RU" sz="3600" b="1" dirty="0" smtClean="0">
              <a:solidFill>
                <a:srgbClr val="7030A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СПАСИБО!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6c7853fd54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14346" y="0"/>
            <a:ext cx="9715568" cy="6858000"/>
          </a:xfrm>
        </p:spPr>
      </p:pic>
      <p:pic>
        <p:nvPicPr>
          <p:cNvPr id="5" name="Рисунок 4" descr="80456298_130138441322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8868" t="26644" r="-1632"/>
          <a:stretch>
            <a:fillRect/>
          </a:stretch>
        </p:blipFill>
        <p:spPr>
          <a:xfrm>
            <a:off x="3214678" y="4357694"/>
            <a:ext cx="1670027" cy="1932988"/>
          </a:xfrm>
          <a:prstGeom prst="rect">
            <a:avLst/>
          </a:prstGeom>
        </p:spPr>
      </p:pic>
      <p:pic>
        <p:nvPicPr>
          <p:cNvPr id="6" name="Рисунок 5" descr="Безымянный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 l="20703" t="22656" r="60254" b="55859"/>
          <a:stretch>
            <a:fillRect/>
          </a:stretch>
        </p:blipFill>
        <p:spPr>
          <a:xfrm rot="247581">
            <a:off x="3929058" y="3857628"/>
            <a:ext cx="428628" cy="500066"/>
          </a:xfrm>
          <a:prstGeom prst="rect">
            <a:avLst/>
          </a:prstGeom>
        </p:spPr>
      </p:pic>
      <p:sp>
        <p:nvSpPr>
          <p:cNvPr id="8" name="Стрелка вправо 7">
            <a:hlinkClick r:id="rId5" action="ppaction://hlinksldjump"/>
          </p:cNvPr>
          <p:cNvSpPr/>
          <p:nvPr/>
        </p:nvSpPr>
        <p:spPr>
          <a:xfrm>
            <a:off x="8358214" y="6072206"/>
            <a:ext cx="357190" cy="428628"/>
          </a:xfrm>
          <a:prstGeom prst="rightArrow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37b0013af7ee0fb860ad55c9eaa0a63.jpg"/>
          <p:cNvPicPr>
            <a:picLocks noChangeAspect="1"/>
          </p:cNvPicPr>
          <p:nvPr/>
        </p:nvPicPr>
        <p:blipFill>
          <a:blip r:embed="rId2"/>
          <a:srcRect b="138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злая короле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4F7E2"/>
              </a:clrFrom>
              <a:clrTo>
                <a:srgbClr val="F4F7E2">
                  <a:alpha val="0"/>
                </a:srgbClr>
              </a:clrTo>
            </a:clrChange>
          </a:blip>
          <a:srcRect l="18055" r="19445"/>
          <a:stretch>
            <a:fillRect/>
          </a:stretch>
        </p:blipFill>
        <p:spPr>
          <a:xfrm>
            <a:off x="3786182" y="1802272"/>
            <a:ext cx="3071834" cy="5055727"/>
          </a:xfrm>
          <a:prstGeom prst="rect">
            <a:avLst/>
          </a:prstGeom>
        </p:spPr>
      </p:pic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8358214" y="6143644"/>
            <a:ext cx="357190" cy="42862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214346" y="0"/>
            <a:ext cx="9358346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78632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15140" y="571480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894310" y="3646729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715140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428604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357686" y="164305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500562" y="271462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71475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429124" y="4786322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ердце 21">
            <a:hlinkClick r:id="rId12" action="ppaction://hlinksldjump">
              <a:snd r:embed="rId13" name="applause.wav" builtIn="1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Содержимое 4" descr="0_7d5f2_fb1af9db_XL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785794"/>
            <a:ext cx="6143668" cy="5184707"/>
          </a:xfrm>
        </p:spPr>
      </p:pic>
      <p:pic>
        <p:nvPicPr>
          <p:cNvPr id="3" name="Рисунок 2"/>
          <p:cNvPicPr/>
          <p:nvPr/>
        </p:nvPicPr>
        <p:blipFill>
          <a:blip r:embed="rId3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3357554" y="1857364"/>
            <a:ext cx="2571768" cy="31432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3857620" y="2786058"/>
            <a:ext cx="164307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4000496" y="3714752"/>
            <a:ext cx="150019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право 6">
            <a:hlinkClick r:id="rId6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78632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15140" y="642918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960615" y="3646730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643702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714356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429117" y="1750216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429124" y="2643182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71475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500562" y="4572008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ердце 20">
            <a:hlinkClick r:id="rId12" action="ppaction://hlinksldjump">
              <a:snd r:embed="rId13" name="applause.wav" builtIn="1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857760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15140" y="571480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894310" y="3646729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715140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6" y="571480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429124" y="1785926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500562" y="271462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643314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429124" y="4786322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ердце 20">
            <a:hlinkClick r:id="rId12" action="ppaction://hlinksldjump">
              <a:snd r:embed="rId13" name="applause.wav" builtIn="1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/>
          <p:nvPr/>
        </p:nvPicPr>
        <p:blipFill>
          <a:blip r:embed="rId2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7411" t="5460" r="8613" b="12645"/>
          <a:stretch>
            <a:fillRect/>
          </a:stretch>
        </p:blipFill>
        <p:spPr bwMode="auto">
          <a:xfrm>
            <a:off x="500034" y="1071546"/>
            <a:ext cx="350046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1857356" y="3286124"/>
            <a:ext cx="857256" cy="428628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650" r="1253"/>
          <a:stretch>
            <a:fillRect/>
          </a:stretch>
        </p:blipFill>
        <p:spPr bwMode="auto">
          <a:xfrm>
            <a:off x="6858016" y="478632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54485"/>
          <a:stretch>
            <a:fillRect/>
          </a:stretch>
        </p:blipFill>
        <p:spPr bwMode="auto">
          <a:xfrm>
            <a:off x="6786578" y="857232"/>
            <a:ext cx="207170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>
            <a:hlinkClick r:id="" action="ppaction://macro?name=DragandDrop"/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9321" r="4178"/>
          <a:stretch>
            <a:fillRect/>
          </a:stretch>
        </p:blipFill>
        <p:spPr bwMode="auto">
          <a:xfrm rot="21328203">
            <a:off x="6894310" y="3646729"/>
            <a:ext cx="1929721" cy="86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 l="5897" t="49614" r="-254"/>
          <a:stretch>
            <a:fillRect/>
          </a:stretch>
        </p:blipFill>
        <p:spPr bwMode="auto">
          <a:xfrm rot="21346499">
            <a:off x="6812792" y="2716179"/>
            <a:ext cx="201061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>
            <a:hlinkClick r:id="" action="ppaction://macro?name=DragandDrop"/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04" b="50386"/>
          <a:stretch>
            <a:fillRect/>
          </a:stretch>
        </p:blipFill>
        <p:spPr bwMode="auto">
          <a:xfrm>
            <a:off x="6715140" y="1643050"/>
            <a:ext cx="207170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" name="Прямая соединительная линия 17"/>
          <p:cNvCxnSpPr/>
          <p:nvPr/>
        </p:nvCxnSpPr>
        <p:spPr>
          <a:xfrm rot="5400000">
            <a:off x="785810" y="3429000"/>
            <a:ext cx="68580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1285852" y="2214554"/>
            <a:ext cx="1928826" cy="571504"/>
          </a:xfrm>
          <a:prstGeom prst="rect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85723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>
            <a:hlinkClick r:id="" action="ppaction://macro?name=DragandDrop"/>
          </p:cNvPr>
          <p:cNvPicPr/>
          <p:nvPr/>
        </p:nvPicPr>
        <p:blipFill>
          <a:blip r:embed="rId7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  <a:lum contrast="10000"/>
          </a:blip>
          <a:srcRect l="3725" t="9113" r="-585" b="8874"/>
          <a:stretch>
            <a:fillRect/>
          </a:stretch>
        </p:blipFill>
        <p:spPr bwMode="auto">
          <a:xfrm>
            <a:off x="4429124" y="1785926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16" t="4487" r="390" b="7462"/>
          <a:stretch>
            <a:fillRect/>
          </a:stretch>
        </p:blipFill>
        <p:spPr bwMode="auto">
          <a:xfrm>
            <a:off x="4500562" y="2714620"/>
            <a:ext cx="207170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0800000">
            <a:off x="4429124" y="3714752"/>
            <a:ext cx="228601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96" r="-3290" b="11752"/>
          <a:stretch>
            <a:fillRect/>
          </a:stretch>
        </p:blipFill>
        <p:spPr bwMode="auto">
          <a:xfrm>
            <a:off x="4429124" y="4786322"/>
            <a:ext cx="2357454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>
            <a:hlinkClick r:id="rId11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ердце 20">
            <a:hlinkClick r:id="rId12" action="ppaction://hlinksldjump">
              <a:snd r:embed="rId13" name="applause.wav" builtIn="1"/>
            </a:hlinkClick>
          </p:cNvPr>
          <p:cNvSpPr/>
          <p:nvPr/>
        </p:nvSpPr>
        <p:spPr>
          <a:xfrm>
            <a:off x="1928794" y="5857892"/>
            <a:ext cx="571504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3" descr="937b0013af7ee0fb860ad55c9eaa0a63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rcRect b="1381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злая королева.jpg">
            <a:hlinkClick r:id="rId3" action="ppaction://hlinksldjump" highlightClick="1">
              <a:snd r:embed="rId2" name="explode.wav" builtIn="1"/>
            </a:hlinkClick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clrChange>
              <a:clrFrom>
                <a:srgbClr val="F4F7E2"/>
              </a:clrFrom>
              <a:clrTo>
                <a:srgbClr val="F4F7E2">
                  <a:alpha val="0"/>
                </a:srgbClr>
              </a:clrTo>
            </a:clrChange>
          </a:blip>
          <a:srcRect l="18055" r="19445"/>
          <a:stretch>
            <a:fillRect/>
          </a:stretch>
        </p:blipFill>
        <p:spPr>
          <a:xfrm>
            <a:off x="4857752" y="785794"/>
            <a:ext cx="2370442" cy="4000528"/>
          </a:xfrm>
          <a:prstGeom prst="rect">
            <a:avLst/>
          </a:prstGeom>
        </p:spPr>
      </p:pic>
      <p:sp>
        <p:nvSpPr>
          <p:cNvPr id="6" name="Стрелка вправо 5">
            <a:hlinkClick r:id="rId6" action="ppaction://hlinksldjump"/>
          </p:cNvPr>
          <p:cNvSpPr/>
          <p:nvPr/>
        </p:nvSpPr>
        <p:spPr>
          <a:xfrm>
            <a:off x="7943123" y="6087679"/>
            <a:ext cx="549780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51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78</cp:revision>
  <dcterms:created xsi:type="dcterms:W3CDTF">2010-04-23T03:00:43Z</dcterms:created>
  <dcterms:modified xsi:type="dcterms:W3CDTF">2013-08-02T04:20:17Z</dcterms:modified>
</cp:coreProperties>
</file>