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18FD-7B56-4252-A7CF-3088D550F1DE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055F-2B1D-4554-819B-6AF5D4E9E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Муниципальное бюджетное дошкольное 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«Детский сад «Северяночка» общеразвивающего вида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с приоритетным осуществлением  физического развития детей»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с. Горки, Шурышкарский район,  Ямало-Ненецкий автономный округ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«Знакомьтесь, экологическая тропа!»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Шостак Инна Эдуардовна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воспитатель детского сада «Северяночка»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.  Можно осуществлять разные виды деятельности  (наблюдения. Игры, театрализованные занятия, решение проблемных ситуаций, экскурсии).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Выражен интегрированный подход ( связь экологического воспитания с Музыкой, художественной деятельностью, конструированием, театрализованной деятельностью, подвижными, дидактическими, сюжетно-ролевыми играми).   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экологической тропы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Экологическая тропа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специально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оборудованный маршрут, проходящий через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экологические системы и другие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объекты, архитектурные памятники, имеющие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эстетическую, природоохранную и историческую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ценность, на котором идущие (гуляющие, туристы)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получают устную (с помощью экскурсовода) или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письменную (стенды, аншлаги и т. д.) информацию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этих объектах.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экологической тропы в дошкольном воспитании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Экологическая тропа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разработанный маршрут (в природе или на определенной территории), на котором осуществляется экологическое развитие детей путем практико-ориентированной экскурсионной деятельности.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Экологическая тропа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ведущее средство формирования основ целостной «экологической» картины окружающего мира.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012\Desktop\картинки эк. тропа\6a421f2f273050581d9064bf0c226e9b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8001" y="3356992"/>
            <a:ext cx="4094043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2012\Desktop\картинки эк. тропа\IMGP556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573016"/>
            <a:ext cx="4032448" cy="2974055"/>
          </a:xfrm>
          <a:prstGeom prst="rect">
            <a:avLst/>
          </a:prstGeom>
          <a:noFill/>
        </p:spPr>
      </p:pic>
      <p:pic>
        <p:nvPicPr>
          <p:cNvPr id="1029" name="Picture 5" descr="C:\Users\2012\Desktop\картинки эк. тропа\12082010ch_06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4664"/>
            <a:ext cx="4139952" cy="2759968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экологической тропы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детей элементарные представления о взаимосвязях и взаимодействиях живых организмов со средой обитания, бережного отношения к природным объектам. 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устойчивый интерес детей к природе, ее неживым и живым объектам и явлениям, потребности познания окружающего мира, вдумчивого и бережного отношения к объектам природы.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Заложить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систему экологического мышления, познания основных законов, взаимосвязи и взаимозависимости в природе (умения видеть причину и следствие того или иного явления, делать выводы, строить логические рассуждения).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бережное отношение к природе, формировать умение ответственно ухаживать за растениями и животными, желание наблюдать за жизнью растений и поведением животных.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экологической тропы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Оздоровительная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Эстетическая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типы экологической тропы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территории ДОУ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природных или приближенных к ним условиях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здании ДОУ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создания и оформления экологической тропы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Детальное обследование территории и более интересных объектов.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Составление картосхемы тропинки с нанесением маршрута тропинки и всех ее объектов (кружочки с цифрами или рисунки-символы).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Выбор «хозяина» тропинки – сказочного персонажа.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Создание паспорта  экологической тропы - фотографирование объектов и описание всех точек по схеме.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Изготовление табличек  с рисунками, подписями для видовых точек., природоохранных знаков.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Составление рекомендаций по использованию объектов тропы для работы с детьми.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Ценность работы на экологической тропе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085584" cy="46699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Позволяет более продуктивно использовать прогулки с детьми для экологических занятий и оздоровления на свежем воздухе.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и тот же предмет можно рассматривать в течение долгого  времени (зависит от поставленных задач). В занятии присутствует элемент незаконченности.</a:t>
            </a:r>
          </a:p>
          <a:p>
            <a:pPr marL="514350" indent="-514350">
              <a:buAutoNum type="arabicPeriod" startAt="2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Дает возможность получать знания об объекте в разные сезоны года.</a:t>
            </a:r>
          </a:p>
          <a:p>
            <a:pPr marL="514350" indent="-514350">
              <a:buAutoNum type="arabicPeriod" startAt="3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473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Муниципальное бюджетное дошкольное образовательное учреждение         «Детский сад «Северяночка» общеразвивающего вида                 с приоритетным осуществлением  физического развития детей»              с. Горки, Шурышкарский район,  Ямало-Ненецкий автономный округ   </vt:lpstr>
      <vt:lpstr>Определение экологической тропы</vt:lpstr>
      <vt:lpstr>Определение экологической тропы в дошкольном воспитании</vt:lpstr>
      <vt:lpstr>Слайд 4</vt:lpstr>
      <vt:lpstr>Основные задачи экологической тропы</vt:lpstr>
      <vt:lpstr>Слайд 6</vt:lpstr>
      <vt:lpstr>Слайд 7</vt:lpstr>
      <vt:lpstr>Этапы создания и оформления экологической тропы</vt:lpstr>
      <vt:lpstr>Ценность работы на экологической тропе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2013</dc:creator>
  <cp:lastModifiedBy>2012</cp:lastModifiedBy>
  <cp:revision>20</cp:revision>
  <dcterms:created xsi:type="dcterms:W3CDTF">2014-02-15T10:20:37Z</dcterms:created>
  <dcterms:modified xsi:type="dcterms:W3CDTF">2014-02-20T18:47:42Z</dcterms:modified>
</cp:coreProperties>
</file>